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8"/>
  </p:notesMasterIdLst>
  <p:handoutMasterIdLst>
    <p:handoutMasterId r:id="rId39"/>
  </p:handoutMasterIdLst>
  <p:sldIdLst>
    <p:sldId id="333" r:id="rId5"/>
    <p:sldId id="299" r:id="rId6"/>
    <p:sldId id="285" r:id="rId7"/>
    <p:sldId id="318" r:id="rId8"/>
    <p:sldId id="335" r:id="rId9"/>
    <p:sldId id="336" r:id="rId10"/>
    <p:sldId id="349" r:id="rId11"/>
    <p:sldId id="352" r:id="rId12"/>
    <p:sldId id="345" r:id="rId13"/>
    <p:sldId id="337" r:id="rId14"/>
    <p:sldId id="338" r:id="rId15"/>
    <p:sldId id="303" r:id="rId16"/>
    <p:sldId id="341" r:id="rId17"/>
    <p:sldId id="339" r:id="rId18"/>
    <p:sldId id="340" r:id="rId19"/>
    <p:sldId id="320" r:id="rId20"/>
    <p:sldId id="308" r:id="rId21"/>
    <p:sldId id="346" r:id="rId22"/>
    <p:sldId id="342" r:id="rId23"/>
    <p:sldId id="321" r:id="rId24"/>
    <p:sldId id="347" r:id="rId25"/>
    <p:sldId id="322" r:id="rId26"/>
    <p:sldId id="350" r:id="rId27"/>
    <p:sldId id="331" r:id="rId28"/>
    <p:sldId id="324" r:id="rId29"/>
    <p:sldId id="332" r:id="rId30"/>
    <p:sldId id="302" r:id="rId31"/>
    <p:sldId id="348" r:id="rId32"/>
    <p:sldId id="351" r:id="rId33"/>
    <p:sldId id="328" r:id="rId34"/>
    <p:sldId id="289" r:id="rId35"/>
    <p:sldId id="343" r:id="rId36"/>
    <p:sldId id="334" r:id="rId3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41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43A6D3-B081-4E0B-B014-76FCF10E9CD0}" v="3" dt="2026-08-10T14:50:52.848"/>
    <p1510:client id="{1FE33037-3CD0-C62D-CAEE-68F0DEA8EE1C}" v="220" dt="2026-08-11T18:24:44.449"/>
    <p1510:client id="{347C4C2A-C38C-F838-0A23-0E53D3357A17}" v="6" dt="2026-08-11T19:00:14.9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xanna John" userId="S::rjohn@staff.nstu.ca::83d3bc3a-b47e-43a3-b6ae-494ed82d8e58" providerId="AD" clId="Web-{1FE33037-3CD0-C62D-CAEE-68F0DEA8EE1C}"/>
    <pc:docChg chg="addSld modSld">
      <pc:chgData name="Roxanna John" userId="S::rjohn@staff.nstu.ca::83d3bc3a-b47e-43a3-b6ae-494ed82d8e58" providerId="AD" clId="Web-{1FE33037-3CD0-C62D-CAEE-68F0DEA8EE1C}" dt="2026-08-11T18:24:44.449" v="775" actId="14100"/>
      <pc:docMkLst>
        <pc:docMk/>
      </pc:docMkLst>
      <pc:sldChg chg="modNotes">
        <pc:chgData name="Roxanna John" userId="S::rjohn@staff.nstu.ca::83d3bc3a-b47e-43a3-b6ae-494ed82d8e58" providerId="AD" clId="Web-{1FE33037-3CD0-C62D-CAEE-68F0DEA8EE1C}" dt="2026-08-11T11:58:08.695" v="174"/>
        <pc:sldMkLst>
          <pc:docMk/>
          <pc:sldMk cId="1710677138" sldId="285"/>
        </pc:sldMkLst>
      </pc:sldChg>
      <pc:sldChg chg="modNotes">
        <pc:chgData name="Roxanna John" userId="S::rjohn@staff.nstu.ca::83d3bc3a-b47e-43a3-b6ae-494ed82d8e58" providerId="AD" clId="Web-{1FE33037-3CD0-C62D-CAEE-68F0DEA8EE1C}" dt="2026-08-11T17:23:23.281" v="615"/>
        <pc:sldMkLst>
          <pc:docMk/>
          <pc:sldMk cId="2628611087" sldId="302"/>
        </pc:sldMkLst>
      </pc:sldChg>
      <pc:sldChg chg="modNotes">
        <pc:chgData name="Roxanna John" userId="S::rjohn@staff.nstu.ca::83d3bc3a-b47e-43a3-b6ae-494ed82d8e58" providerId="AD" clId="Web-{1FE33037-3CD0-C62D-CAEE-68F0DEA8EE1C}" dt="2026-08-11T14:05:03.473" v="481"/>
        <pc:sldMkLst>
          <pc:docMk/>
          <pc:sldMk cId="3356486638" sldId="303"/>
        </pc:sldMkLst>
      </pc:sldChg>
      <pc:sldChg chg="modSp">
        <pc:chgData name="Roxanna John" userId="S::rjohn@staff.nstu.ca::83d3bc3a-b47e-43a3-b6ae-494ed82d8e58" providerId="AD" clId="Web-{1FE33037-3CD0-C62D-CAEE-68F0DEA8EE1C}" dt="2026-08-11T18:24:44.449" v="775" actId="14100"/>
        <pc:sldMkLst>
          <pc:docMk/>
          <pc:sldMk cId="2202092335" sldId="318"/>
        </pc:sldMkLst>
        <pc:spChg chg="mod">
          <ac:chgData name="Roxanna John" userId="S::rjohn@staff.nstu.ca::83d3bc3a-b47e-43a3-b6ae-494ed82d8e58" providerId="AD" clId="Web-{1FE33037-3CD0-C62D-CAEE-68F0DEA8EE1C}" dt="2026-08-11T18:24:44.449" v="775" actId="14100"/>
          <ac:spMkLst>
            <pc:docMk/>
            <pc:sldMk cId="2202092335" sldId="318"/>
            <ac:spMk id="2" creationId="{2E27DB09-8DC1-7FE6-F4B9-5F658ED9C68B}"/>
          </ac:spMkLst>
        </pc:spChg>
      </pc:sldChg>
      <pc:sldChg chg="addSp delSp modSp addAnim delAnim modAnim modNotes">
        <pc:chgData name="Roxanna John" userId="S::rjohn@staff.nstu.ca::83d3bc3a-b47e-43a3-b6ae-494ed82d8e58" providerId="AD" clId="Web-{1FE33037-3CD0-C62D-CAEE-68F0DEA8EE1C}" dt="2026-08-11T18:23:46.088" v="772"/>
        <pc:sldMkLst>
          <pc:docMk/>
          <pc:sldMk cId="2607586852" sldId="321"/>
        </pc:sldMkLst>
        <pc:spChg chg="mod">
          <ac:chgData name="Roxanna John" userId="S::rjohn@staff.nstu.ca::83d3bc3a-b47e-43a3-b6ae-494ed82d8e58" providerId="AD" clId="Web-{1FE33037-3CD0-C62D-CAEE-68F0DEA8EE1C}" dt="2026-08-11T18:19:31.443" v="715" actId="20577"/>
          <ac:spMkLst>
            <pc:docMk/>
            <pc:sldMk cId="2607586852" sldId="321"/>
            <ac:spMk id="2" creationId="{00000000-0000-0000-0000-000000000000}"/>
          </ac:spMkLst>
        </pc:spChg>
        <pc:spChg chg="add del mod ord">
          <ac:chgData name="Roxanna John" userId="S::rjohn@staff.nstu.ca::83d3bc3a-b47e-43a3-b6ae-494ed82d8e58" providerId="AD" clId="Web-{1FE33037-3CD0-C62D-CAEE-68F0DEA8EE1C}" dt="2026-08-11T18:18:30.801" v="708"/>
          <ac:spMkLst>
            <pc:docMk/>
            <pc:sldMk cId="2607586852" sldId="321"/>
            <ac:spMk id="4" creationId="{3E530822-4DCE-6DD9-15F6-D4991A0F6C74}"/>
          </ac:spMkLst>
        </pc:spChg>
        <pc:spChg chg="add del">
          <ac:chgData name="Roxanna John" userId="S::rjohn@staff.nstu.ca::83d3bc3a-b47e-43a3-b6ae-494ed82d8e58" providerId="AD" clId="Web-{1FE33037-3CD0-C62D-CAEE-68F0DEA8EE1C}" dt="2026-08-11T18:18:58.723" v="713"/>
          <ac:spMkLst>
            <pc:docMk/>
            <pc:sldMk cId="2607586852" sldId="321"/>
            <ac:spMk id="5" creationId="{8B6BCC06-0472-B9C5-8553-F82C9BBA3A7B}"/>
          </ac:spMkLst>
        </pc:spChg>
        <pc:spChg chg="add mod">
          <ac:chgData name="Roxanna John" userId="S::rjohn@staff.nstu.ca::83d3bc3a-b47e-43a3-b6ae-494ed82d8e58" providerId="AD" clId="Web-{1FE33037-3CD0-C62D-CAEE-68F0DEA8EE1C}" dt="2026-08-11T18:20:51.022" v="729" actId="14100"/>
          <ac:spMkLst>
            <pc:docMk/>
            <pc:sldMk cId="2607586852" sldId="321"/>
            <ac:spMk id="7" creationId="{E366F702-18B8-3C72-E091-E46FECB8B805}"/>
          </ac:spMkLst>
        </pc:spChg>
        <pc:spChg chg="add del mod">
          <ac:chgData name="Roxanna John" userId="S::rjohn@staff.nstu.ca::83d3bc3a-b47e-43a3-b6ae-494ed82d8e58" providerId="AD" clId="Web-{1FE33037-3CD0-C62D-CAEE-68F0DEA8EE1C}" dt="2026-08-11T18:21:00.569" v="732"/>
          <ac:spMkLst>
            <pc:docMk/>
            <pc:sldMk cId="2607586852" sldId="321"/>
            <ac:spMk id="8" creationId="{E8A31A40-0D4E-055A-840F-D149263CEA94}"/>
          </ac:spMkLst>
        </pc:spChg>
        <pc:spChg chg="add mod">
          <ac:chgData name="Roxanna John" userId="S::rjohn@staff.nstu.ca::83d3bc3a-b47e-43a3-b6ae-494ed82d8e58" providerId="AD" clId="Web-{1FE33037-3CD0-C62D-CAEE-68F0DEA8EE1C}" dt="2026-08-11T18:22:46.775" v="741" actId="20577"/>
          <ac:spMkLst>
            <pc:docMk/>
            <pc:sldMk cId="2607586852" sldId="321"/>
            <ac:spMk id="9" creationId="{45B6FECB-33CA-CA70-5695-8CF3A8A461EC}"/>
          </ac:spMkLst>
        </pc:spChg>
        <pc:picChg chg="mod ord">
          <ac:chgData name="Roxanna John" userId="S::rjohn@staff.nstu.ca::83d3bc3a-b47e-43a3-b6ae-494ed82d8e58" providerId="AD" clId="Web-{1FE33037-3CD0-C62D-CAEE-68F0DEA8EE1C}" dt="2026-08-11T18:19:38.818" v="717" actId="1076"/>
          <ac:picMkLst>
            <pc:docMk/>
            <pc:sldMk cId="2607586852" sldId="321"/>
            <ac:picMk id="6" creationId="{00000000-0000-0000-0000-000000000000}"/>
          </ac:picMkLst>
        </pc:picChg>
      </pc:sldChg>
      <pc:sldChg chg="modSp modNotes">
        <pc:chgData name="Roxanna John" userId="S::rjohn@staff.nstu.ca::83d3bc3a-b47e-43a3-b6ae-494ed82d8e58" providerId="AD" clId="Web-{1FE33037-3CD0-C62D-CAEE-68F0DEA8EE1C}" dt="2026-08-11T18:23:58.089" v="773" actId="1076"/>
        <pc:sldMkLst>
          <pc:docMk/>
          <pc:sldMk cId="2936264207" sldId="322"/>
        </pc:sldMkLst>
        <pc:picChg chg="mod">
          <ac:chgData name="Roxanna John" userId="S::rjohn@staff.nstu.ca::83d3bc3a-b47e-43a3-b6ae-494ed82d8e58" providerId="AD" clId="Web-{1FE33037-3CD0-C62D-CAEE-68F0DEA8EE1C}" dt="2026-08-11T18:23:58.089" v="773" actId="1076"/>
          <ac:picMkLst>
            <pc:docMk/>
            <pc:sldMk cId="2936264207" sldId="322"/>
            <ac:picMk id="4" creationId="{2BD98744-7C17-9419-2EA1-E3E0C85EDBEA}"/>
          </ac:picMkLst>
        </pc:picChg>
      </pc:sldChg>
      <pc:sldChg chg="modSp">
        <pc:chgData name="Roxanna John" userId="S::rjohn@staff.nstu.ca::83d3bc3a-b47e-43a3-b6ae-494ed82d8e58" providerId="AD" clId="Web-{1FE33037-3CD0-C62D-CAEE-68F0DEA8EE1C}" dt="2026-08-11T18:05:02.597" v="641" actId="20577"/>
        <pc:sldMkLst>
          <pc:docMk/>
          <pc:sldMk cId="3262963337" sldId="324"/>
        </pc:sldMkLst>
        <pc:spChg chg="mod">
          <ac:chgData name="Roxanna John" userId="S::rjohn@staff.nstu.ca::83d3bc3a-b47e-43a3-b6ae-494ed82d8e58" providerId="AD" clId="Web-{1FE33037-3CD0-C62D-CAEE-68F0DEA8EE1C}" dt="2026-08-11T18:05:02.597" v="641" actId="20577"/>
          <ac:spMkLst>
            <pc:docMk/>
            <pc:sldMk cId="3262963337" sldId="324"/>
            <ac:spMk id="2" creationId="{6738E5DC-BB95-B0A3-88D4-A22FE3632A3D}"/>
          </ac:spMkLst>
        </pc:spChg>
      </pc:sldChg>
      <pc:sldChg chg="modNotes">
        <pc:chgData name="Roxanna John" userId="S::rjohn@staff.nstu.ca::83d3bc3a-b47e-43a3-b6ae-494ed82d8e58" providerId="AD" clId="Web-{1FE33037-3CD0-C62D-CAEE-68F0DEA8EE1C}" dt="2026-08-11T11:36:32.814" v="77"/>
        <pc:sldMkLst>
          <pc:docMk/>
          <pc:sldMk cId="1301862278" sldId="333"/>
        </pc:sldMkLst>
      </pc:sldChg>
      <pc:sldChg chg="modNotes">
        <pc:chgData name="Roxanna John" userId="S::rjohn@staff.nstu.ca::83d3bc3a-b47e-43a3-b6ae-494ed82d8e58" providerId="AD" clId="Web-{1FE33037-3CD0-C62D-CAEE-68F0DEA8EE1C}" dt="2026-08-11T12:19:39.928" v="293"/>
        <pc:sldMkLst>
          <pc:docMk/>
          <pc:sldMk cId="3846505611" sldId="335"/>
        </pc:sldMkLst>
      </pc:sldChg>
      <pc:sldChg chg="addSp delSp modSp">
        <pc:chgData name="Roxanna John" userId="S::rjohn@staff.nstu.ca::83d3bc3a-b47e-43a3-b6ae-494ed82d8e58" providerId="AD" clId="Web-{1FE33037-3CD0-C62D-CAEE-68F0DEA8EE1C}" dt="2026-08-11T12:28:22.681" v="334" actId="14100"/>
        <pc:sldMkLst>
          <pc:docMk/>
          <pc:sldMk cId="2557777116" sldId="336"/>
        </pc:sldMkLst>
        <pc:spChg chg="add del mod">
          <ac:chgData name="Roxanna John" userId="S::rjohn@staff.nstu.ca::83d3bc3a-b47e-43a3-b6ae-494ed82d8e58" providerId="AD" clId="Web-{1FE33037-3CD0-C62D-CAEE-68F0DEA8EE1C}" dt="2026-08-11T12:20:46.444" v="296"/>
          <ac:spMkLst>
            <pc:docMk/>
            <pc:sldMk cId="2557777116" sldId="336"/>
            <ac:spMk id="3" creationId="{52D2BF67-8B9D-29E2-AD03-E0AE94453A4F}"/>
          </ac:spMkLst>
        </pc:spChg>
        <pc:spChg chg="add del mod">
          <ac:chgData name="Roxanna John" userId="S::rjohn@staff.nstu.ca::83d3bc3a-b47e-43a3-b6ae-494ed82d8e58" providerId="AD" clId="Web-{1FE33037-3CD0-C62D-CAEE-68F0DEA8EE1C}" dt="2026-08-11T12:28:10.759" v="329"/>
          <ac:spMkLst>
            <pc:docMk/>
            <pc:sldMk cId="2557777116" sldId="336"/>
            <ac:spMk id="5" creationId="{1DDDC332-1776-05BD-C628-F4AB56ECF62C}"/>
          </ac:spMkLst>
        </pc:spChg>
        <pc:picChg chg="add mod">
          <ac:chgData name="Roxanna John" userId="S::rjohn@staff.nstu.ca::83d3bc3a-b47e-43a3-b6ae-494ed82d8e58" providerId="AD" clId="Web-{1FE33037-3CD0-C62D-CAEE-68F0DEA8EE1C}" dt="2026-08-11T12:28:22.681" v="334" actId="14100"/>
          <ac:picMkLst>
            <pc:docMk/>
            <pc:sldMk cId="2557777116" sldId="336"/>
            <ac:picMk id="4" creationId="{0C04D843-7FFE-55D5-765E-B2D7AA39C0D2}"/>
          </ac:picMkLst>
        </pc:picChg>
        <pc:picChg chg="del mod">
          <ac:chgData name="Roxanna John" userId="S::rjohn@staff.nstu.ca::83d3bc3a-b47e-43a3-b6ae-494ed82d8e58" providerId="AD" clId="Web-{1FE33037-3CD0-C62D-CAEE-68F0DEA8EE1C}" dt="2026-08-11T12:20:26.272" v="295"/>
          <ac:picMkLst>
            <pc:docMk/>
            <pc:sldMk cId="2557777116" sldId="336"/>
            <ac:picMk id="7" creationId="{00000000-0000-0000-0000-000000000000}"/>
          </ac:picMkLst>
        </pc:picChg>
      </pc:sldChg>
      <pc:sldChg chg="modNotes">
        <pc:chgData name="Roxanna John" userId="S::rjohn@staff.nstu.ca::83d3bc3a-b47e-43a3-b6ae-494ed82d8e58" providerId="AD" clId="Web-{1FE33037-3CD0-C62D-CAEE-68F0DEA8EE1C}" dt="2026-08-11T13:00:14.673" v="407"/>
        <pc:sldMkLst>
          <pc:docMk/>
          <pc:sldMk cId="3527221377" sldId="337"/>
        </pc:sldMkLst>
      </pc:sldChg>
      <pc:sldChg chg="modNotes">
        <pc:chgData name="Roxanna John" userId="S::rjohn@staff.nstu.ca::83d3bc3a-b47e-43a3-b6ae-494ed82d8e58" providerId="AD" clId="Web-{1FE33037-3CD0-C62D-CAEE-68F0DEA8EE1C}" dt="2026-08-11T13:02:11.297" v="449"/>
        <pc:sldMkLst>
          <pc:docMk/>
          <pc:sldMk cId="619016431" sldId="338"/>
        </pc:sldMkLst>
      </pc:sldChg>
      <pc:sldChg chg="modNotes">
        <pc:chgData name="Roxanna John" userId="S::rjohn@staff.nstu.ca::83d3bc3a-b47e-43a3-b6ae-494ed82d8e58" providerId="AD" clId="Web-{1FE33037-3CD0-C62D-CAEE-68F0DEA8EE1C}" dt="2026-08-11T14:09:31.836" v="494"/>
        <pc:sldMkLst>
          <pc:docMk/>
          <pc:sldMk cId="1643155906" sldId="341"/>
        </pc:sldMkLst>
      </pc:sldChg>
      <pc:sldChg chg="addSp delSp modSp">
        <pc:chgData name="Roxanna John" userId="S::rjohn@staff.nstu.ca::83d3bc3a-b47e-43a3-b6ae-494ed82d8e58" providerId="AD" clId="Web-{1FE33037-3CD0-C62D-CAEE-68F0DEA8EE1C}" dt="2026-08-11T18:11:16.792" v="664" actId="14100"/>
        <pc:sldMkLst>
          <pc:docMk/>
          <pc:sldMk cId="2883561788" sldId="348"/>
        </pc:sldMkLst>
        <pc:spChg chg="del mod">
          <ac:chgData name="Roxanna John" userId="S::rjohn@staff.nstu.ca::83d3bc3a-b47e-43a3-b6ae-494ed82d8e58" providerId="AD" clId="Web-{1FE33037-3CD0-C62D-CAEE-68F0DEA8EE1C}" dt="2026-08-11T18:08:34.242" v="644"/>
          <ac:spMkLst>
            <pc:docMk/>
            <pc:sldMk cId="2883561788" sldId="348"/>
            <ac:spMk id="2" creationId="{93FE7A9C-BD70-7170-2A98-BAC4966ADF7D}"/>
          </ac:spMkLst>
        </pc:spChg>
        <pc:spChg chg="add mod">
          <ac:chgData name="Roxanna John" userId="S::rjohn@staff.nstu.ca::83d3bc3a-b47e-43a3-b6ae-494ed82d8e58" providerId="AD" clId="Web-{1FE33037-3CD0-C62D-CAEE-68F0DEA8EE1C}" dt="2026-08-11T18:09:40.697" v="654" actId="1076"/>
          <ac:spMkLst>
            <pc:docMk/>
            <pc:sldMk cId="2883561788" sldId="348"/>
            <ac:spMk id="4" creationId="{7B8E6600-AB6F-3A5E-A17A-B6B705CDA485}"/>
          </ac:spMkLst>
        </pc:spChg>
        <pc:spChg chg="add mod">
          <ac:chgData name="Roxanna John" userId="S::rjohn@staff.nstu.ca::83d3bc3a-b47e-43a3-b6ae-494ed82d8e58" providerId="AD" clId="Web-{1FE33037-3CD0-C62D-CAEE-68F0DEA8EE1C}" dt="2026-08-11T18:09:59.447" v="656" actId="1076"/>
          <ac:spMkLst>
            <pc:docMk/>
            <pc:sldMk cId="2883561788" sldId="348"/>
            <ac:spMk id="5" creationId="{B05C323A-20F5-9C83-4C1B-F6D984511275}"/>
          </ac:spMkLst>
        </pc:spChg>
        <pc:spChg chg="add mod">
          <ac:chgData name="Roxanna John" userId="S::rjohn@staff.nstu.ca::83d3bc3a-b47e-43a3-b6ae-494ed82d8e58" providerId="AD" clId="Web-{1FE33037-3CD0-C62D-CAEE-68F0DEA8EE1C}" dt="2026-08-11T18:11:16.792" v="664" actId="14100"/>
          <ac:spMkLst>
            <pc:docMk/>
            <pc:sldMk cId="2883561788" sldId="348"/>
            <ac:spMk id="6" creationId="{3F6264B9-266C-2940-21A0-205152FECBBC}"/>
          </ac:spMkLst>
        </pc:spChg>
        <pc:picChg chg="add mod">
          <ac:chgData name="Roxanna John" userId="S::rjohn@staff.nstu.ca::83d3bc3a-b47e-43a3-b6ae-494ed82d8e58" providerId="AD" clId="Web-{1FE33037-3CD0-C62D-CAEE-68F0DEA8EE1C}" dt="2026-08-11T18:11:10.855" v="663" actId="1076"/>
          <ac:picMkLst>
            <pc:docMk/>
            <pc:sldMk cId="2883561788" sldId="348"/>
            <ac:picMk id="3" creationId="{F54B9441-EB74-2CE2-0BCE-9F4532E5B5B8}"/>
          </ac:picMkLst>
        </pc:picChg>
      </pc:sldChg>
      <pc:sldChg chg="modSp add replId modNotes">
        <pc:chgData name="Roxanna John" userId="S::rjohn@staff.nstu.ca::83d3bc3a-b47e-43a3-b6ae-494ed82d8e58" providerId="AD" clId="Web-{1FE33037-3CD0-C62D-CAEE-68F0DEA8EE1C}" dt="2026-08-11T14:55:55.360" v="533" actId="1076"/>
        <pc:sldMkLst>
          <pc:docMk/>
          <pc:sldMk cId="1772978923" sldId="349"/>
        </pc:sldMkLst>
        <pc:picChg chg="mod">
          <ac:chgData name="Roxanna John" userId="S::rjohn@staff.nstu.ca::83d3bc3a-b47e-43a3-b6ae-494ed82d8e58" providerId="AD" clId="Web-{1FE33037-3CD0-C62D-CAEE-68F0DEA8EE1C}" dt="2026-08-11T14:55:55.360" v="533" actId="1076"/>
          <ac:picMkLst>
            <pc:docMk/>
            <pc:sldMk cId="1772978923" sldId="349"/>
            <ac:picMk id="7" creationId="{FDF77CA9-2A32-549B-2802-D0116CD2E5FB}"/>
          </ac:picMkLst>
        </pc:picChg>
      </pc:sldChg>
      <pc:sldChg chg="addSp delSp modSp add replId">
        <pc:chgData name="Roxanna John" userId="S::rjohn@staff.nstu.ca::83d3bc3a-b47e-43a3-b6ae-494ed82d8e58" providerId="AD" clId="Web-{1FE33037-3CD0-C62D-CAEE-68F0DEA8EE1C}" dt="2026-08-11T14:25:22.365" v="531" actId="1076"/>
        <pc:sldMkLst>
          <pc:docMk/>
          <pc:sldMk cId="3482314692" sldId="350"/>
        </pc:sldMkLst>
        <pc:spChg chg="add del mod">
          <ac:chgData name="Roxanna John" userId="S::rjohn@staff.nstu.ca::83d3bc3a-b47e-43a3-b6ae-494ed82d8e58" providerId="AD" clId="Web-{1FE33037-3CD0-C62D-CAEE-68F0DEA8EE1C}" dt="2026-08-11T14:16:09.920" v="497"/>
          <ac:spMkLst>
            <pc:docMk/>
            <pc:sldMk cId="3482314692" sldId="350"/>
            <ac:spMk id="5" creationId="{23963029-6516-9FE6-3088-6EE02A614D76}"/>
          </ac:spMkLst>
        </pc:spChg>
        <pc:picChg chg="del">
          <ac:chgData name="Roxanna John" userId="S::rjohn@staff.nstu.ca::83d3bc3a-b47e-43a3-b6ae-494ed82d8e58" providerId="AD" clId="Web-{1FE33037-3CD0-C62D-CAEE-68F0DEA8EE1C}" dt="2026-08-11T14:16:08.654" v="496"/>
          <ac:picMkLst>
            <pc:docMk/>
            <pc:sldMk cId="3482314692" sldId="350"/>
            <ac:picMk id="4" creationId="{7AC5BA9A-1560-C228-2B3A-A044563420EC}"/>
          </ac:picMkLst>
        </pc:picChg>
        <pc:picChg chg="add mod ord">
          <ac:chgData name="Roxanna John" userId="S::rjohn@staff.nstu.ca::83d3bc3a-b47e-43a3-b6ae-494ed82d8e58" providerId="AD" clId="Web-{1FE33037-3CD0-C62D-CAEE-68F0DEA8EE1C}" dt="2026-08-11T14:23:37.645" v="530" actId="14100"/>
          <ac:picMkLst>
            <pc:docMk/>
            <pc:sldMk cId="3482314692" sldId="350"/>
            <ac:picMk id="6" creationId="{73D5D16A-436A-BE94-2455-6AAE781B1134}"/>
          </ac:picMkLst>
        </pc:picChg>
        <pc:picChg chg="add del mod">
          <ac:chgData name="Roxanna John" userId="S::rjohn@staff.nstu.ca::83d3bc3a-b47e-43a3-b6ae-494ed82d8e58" providerId="AD" clId="Web-{1FE33037-3CD0-C62D-CAEE-68F0DEA8EE1C}" dt="2026-08-11T14:22:25.581" v="516"/>
          <ac:picMkLst>
            <pc:docMk/>
            <pc:sldMk cId="3482314692" sldId="350"/>
            <ac:picMk id="7" creationId="{8A80C986-301A-F50E-E6D7-785C26991803}"/>
          </ac:picMkLst>
        </pc:picChg>
        <pc:picChg chg="add mod">
          <ac:chgData name="Roxanna John" userId="S::rjohn@staff.nstu.ca::83d3bc3a-b47e-43a3-b6ae-494ed82d8e58" providerId="AD" clId="Web-{1FE33037-3CD0-C62D-CAEE-68F0DEA8EE1C}" dt="2026-08-11T14:25:22.365" v="531" actId="1076"/>
          <ac:picMkLst>
            <pc:docMk/>
            <pc:sldMk cId="3482314692" sldId="350"/>
            <ac:picMk id="8" creationId="{8C84B70F-C4D6-30B0-F709-45638D015895}"/>
          </ac:picMkLst>
        </pc:picChg>
        <pc:picChg chg="add mod">
          <ac:chgData name="Roxanna John" userId="S::rjohn@staff.nstu.ca::83d3bc3a-b47e-43a3-b6ae-494ed82d8e58" providerId="AD" clId="Web-{1FE33037-3CD0-C62D-CAEE-68F0DEA8EE1C}" dt="2026-08-11T14:23:25.957" v="528" actId="1076"/>
          <ac:picMkLst>
            <pc:docMk/>
            <pc:sldMk cId="3482314692" sldId="350"/>
            <ac:picMk id="9" creationId="{FC5A2889-6B2E-8174-C12D-80E53F1EEC27}"/>
          </ac:picMkLst>
        </pc:picChg>
      </pc:sldChg>
      <pc:sldChg chg="add replId">
        <pc:chgData name="Roxanna John" userId="S::rjohn@staff.nstu.ca::83d3bc3a-b47e-43a3-b6ae-494ed82d8e58" providerId="AD" clId="Web-{1FE33037-3CD0-C62D-CAEE-68F0DEA8EE1C}" dt="2026-08-11T18:08:24.617" v="642"/>
        <pc:sldMkLst>
          <pc:docMk/>
          <pc:sldMk cId="557615859" sldId="351"/>
        </pc:sldMkLst>
      </pc:sldChg>
    </pc:docChg>
  </pc:docChgLst>
  <pc:docChgLst>
    <pc:chgData name="Roxanna John" userId="S::rjohn@staff.nstu.ca::83d3bc3a-b47e-43a3-b6ae-494ed82d8e58" providerId="AD" clId="Web-{347C4C2A-C38C-F838-0A23-0E53D3357A17}"/>
    <pc:docChg chg="addSld modSld">
      <pc:chgData name="Roxanna John" userId="S::rjohn@staff.nstu.ca::83d3bc3a-b47e-43a3-b6ae-494ed82d8e58" providerId="AD" clId="Web-{347C4C2A-C38C-F838-0A23-0E53D3357A17}" dt="2026-08-11T19:00:14.954" v="5" actId="14100"/>
      <pc:docMkLst>
        <pc:docMk/>
      </pc:docMkLst>
      <pc:sldChg chg="addSp delSp modSp add replId">
        <pc:chgData name="Roxanna John" userId="S::rjohn@staff.nstu.ca::83d3bc3a-b47e-43a3-b6ae-494ed82d8e58" providerId="AD" clId="Web-{347C4C2A-C38C-F838-0A23-0E53D3357A17}" dt="2026-08-11T19:00:14.954" v="5" actId="14100"/>
        <pc:sldMkLst>
          <pc:docMk/>
          <pc:sldMk cId="1753176752" sldId="352"/>
        </pc:sldMkLst>
        <pc:spChg chg="add del mod">
          <ac:chgData name="Roxanna John" userId="S::rjohn@staff.nstu.ca::83d3bc3a-b47e-43a3-b6ae-494ed82d8e58" providerId="AD" clId="Web-{347C4C2A-C38C-F838-0A23-0E53D3357A17}" dt="2026-08-11T19:00:08.282" v="2"/>
          <ac:spMkLst>
            <pc:docMk/>
            <pc:sldMk cId="1753176752" sldId="352"/>
            <ac:spMk id="3" creationId="{43A65254-A583-1904-47CA-7A6ABDEE974B}"/>
          </ac:spMkLst>
        </pc:spChg>
        <pc:picChg chg="add mod">
          <ac:chgData name="Roxanna John" userId="S::rjohn@staff.nstu.ca::83d3bc3a-b47e-43a3-b6ae-494ed82d8e58" providerId="AD" clId="Web-{347C4C2A-C38C-F838-0A23-0E53D3357A17}" dt="2026-08-11T19:00:14.954" v="5" actId="14100"/>
          <ac:picMkLst>
            <pc:docMk/>
            <pc:sldMk cId="1753176752" sldId="352"/>
            <ac:picMk id="4" creationId="{6C8CA2A1-2782-14ED-CF85-1398739D89B8}"/>
          </ac:picMkLst>
        </pc:picChg>
        <pc:picChg chg="del">
          <ac:chgData name="Roxanna John" userId="S::rjohn@staff.nstu.ca::83d3bc3a-b47e-43a3-b6ae-494ed82d8e58" providerId="AD" clId="Web-{347C4C2A-C38C-F838-0A23-0E53D3357A17}" dt="2026-08-11T19:00:05.439" v="1"/>
          <ac:picMkLst>
            <pc:docMk/>
            <pc:sldMk cId="1753176752" sldId="352"/>
            <ac:picMk id="7" creationId="{2113C5B9-4917-417B-34B8-8143CA576F39}"/>
          </ac:picMkLst>
        </pc:picChg>
      </pc:sldChg>
    </pc:docChg>
  </pc:docChgLst>
  <pc:docChgLst>
    <pc:chgData name="Jeff Morse" userId="c0ef2441-2a80-43f7-b91e-758138c41538" providerId="ADAL" clId="{0314741D-B065-40B3-9476-993B31E7D9D5}"/>
    <pc:docChg chg="undo custSel addSld delSld modSld sldOrd delMainMaster">
      <pc:chgData name="Jeff Morse" userId="c0ef2441-2a80-43f7-b91e-758138c41538" providerId="ADAL" clId="{0314741D-B065-40B3-9476-993B31E7D9D5}" dt="2026-08-10T17:33:23.409" v="670" actId="20577"/>
      <pc:docMkLst>
        <pc:docMk/>
      </pc:docMkLst>
      <pc:sldChg chg="modSp add mod ord">
        <pc:chgData name="Jeff Morse" userId="c0ef2441-2a80-43f7-b91e-758138c41538" providerId="ADAL" clId="{0314741D-B065-40B3-9476-993B31E7D9D5}" dt="2026-08-05T15:01:32.274" v="496" actId="27636"/>
        <pc:sldMkLst>
          <pc:docMk/>
          <pc:sldMk cId="3621335730" sldId="289"/>
        </pc:sldMkLst>
        <pc:spChg chg="mod">
          <ac:chgData name="Jeff Morse" userId="c0ef2441-2a80-43f7-b91e-758138c41538" providerId="ADAL" clId="{0314741D-B065-40B3-9476-993B31E7D9D5}" dt="2026-08-05T15:01:32.274" v="496" actId="27636"/>
          <ac:spMkLst>
            <pc:docMk/>
            <pc:sldMk cId="3621335730" sldId="289"/>
            <ac:spMk id="2" creationId="{00000000-0000-0000-0000-000000000000}"/>
          </ac:spMkLst>
        </pc:spChg>
      </pc:sldChg>
      <pc:sldChg chg="modSp add mod">
        <pc:chgData name="Jeff Morse" userId="c0ef2441-2a80-43f7-b91e-758138c41538" providerId="ADAL" clId="{0314741D-B065-40B3-9476-993B31E7D9D5}" dt="2026-08-10T17:33:23.409" v="670" actId="20577"/>
        <pc:sldMkLst>
          <pc:docMk/>
          <pc:sldMk cId="2628611087" sldId="302"/>
        </pc:sldMkLst>
        <pc:graphicFrameChg chg="mod modGraphic">
          <ac:chgData name="Jeff Morse" userId="c0ef2441-2a80-43f7-b91e-758138c41538" providerId="ADAL" clId="{0314741D-B065-40B3-9476-993B31E7D9D5}" dt="2026-08-10T17:33:23.409" v="670" actId="20577"/>
          <ac:graphicFrameMkLst>
            <pc:docMk/>
            <pc:sldMk cId="2628611087" sldId="302"/>
            <ac:graphicFrameMk id="5" creationId="{EC7C7AD4-53AE-F9E6-7350-4AEE33309115}"/>
          </ac:graphicFrameMkLst>
        </pc:graphicFrameChg>
      </pc:sldChg>
      <pc:sldChg chg="modSp add mod">
        <pc:chgData name="Jeff Morse" userId="c0ef2441-2a80-43f7-b91e-758138c41538" providerId="ADAL" clId="{0314741D-B065-40B3-9476-993B31E7D9D5}" dt="2026-08-05T14:58:14.928" v="407" actId="20577"/>
        <pc:sldMkLst>
          <pc:docMk/>
          <pc:sldMk cId="3356486638" sldId="303"/>
        </pc:sldMkLst>
        <pc:spChg chg="mod">
          <ac:chgData name="Jeff Morse" userId="c0ef2441-2a80-43f7-b91e-758138c41538" providerId="ADAL" clId="{0314741D-B065-40B3-9476-993B31E7D9D5}" dt="2026-08-05T14:58:14.928" v="407" actId="20577"/>
          <ac:spMkLst>
            <pc:docMk/>
            <pc:sldMk cId="3356486638" sldId="303"/>
            <ac:spMk id="5" creationId="{00000000-0000-0000-0000-000000000000}"/>
          </ac:spMkLst>
        </pc:spChg>
      </pc:sldChg>
      <pc:sldChg chg="modSp add mod">
        <pc:chgData name="Jeff Morse" userId="c0ef2441-2a80-43f7-b91e-758138c41538" providerId="ADAL" clId="{0314741D-B065-40B3-9476-993B31E7D9D5}" dt="2026-08-10T17:32:59.487" v="669" actId="20577"/>
        <pc:sldMkLst>
          <pc:docMk/>
          <pc:sldMk cId="4003167949" sldId="308"/>
        </pc:sldMkLst>
        <pc:spChg chg="mod">
          <ac:chgData name="Jeff Morse" userId="c0ef2441-2a80-43f7-b91e-758138c41538" providerId="ADAL" clId="{0314741D-B065-40B3-9476-993B31E7D9D5}" dt="2026-08-05T14:54:14.484" v="326" actId="113"/>
          <ac:spMkLst>
            <pc:docMk/>
            <pc:sldMk cId="4003167949" sldId="308"/>
            <ac:spMk id="2" creationId="{00000000-0000-0000-0000-000000000000}"/>
          </ac:spMkLst>
        </pc:spChg>
        <pc:spChg chg="mod">
          <ac:chgData name="Jeff Morse" userId="c0ef2441-2a80-43f7-b91e-758138c41538" providerId="ADAL" clId="{0314741D-B065-40B3-9476-993B31E7D9D5}" dt="2026-08-10T17:32:59.487" v="669" actId="20577"/>
          <ac:spMkLst>
            <pc:docMk/>
            <pc:sldMk cId="4003167949" sldId="308"/>
            <ac:spMk id="3" creationId="{00000000-0000-0000-0000-000000000000}"/>
          </ac:spMkLst>
        </pc:spChg>
      </pc:sldChg>
      <pc:sldChg chg="modSp add mod">
        <pc:chgData name="Jeff Morse" userId="c0ef2441-2a80-43f7-b91e-758138c41538" providerId="ADAL" clId="{0314741D-B065-40B3-9476-993B31E7D9D5}" dt="2026-08-05T14:42:13.700" v="306" actId="20577"/>
        <pc:sldMkLst>
          <pc:docMk/>
          <pc:sldMk cId="2202092335" sldId="318"/>
        </pc:sldMkLst>
        <pc:spChg chg="mod">
          <ac:chgData name="Jeff Morse" userId="c0ef2441-2a80-43f7-b91e-758138c41538" providerId="ADAL" clId="{0314741D-B065-40B3-9476-993B31E7D9D5}" dt="2026-08-05T14:42:13.700" v="306" actId="20577"/>
          <ac:spMkLst>
            <pc:docMk/>
            <pc:sldMk cId="2202092335" sldId="318"/>
            <ac:spMk id="2" creationId="{2E27DB09-8DC1-7FE6-F4B9-5F658ED9C68B}"/>
          </ac:spMkLst>
        </pc:spChg>
      </pc:sldChg>
      <pc:sldChg chg="modSp mod">
        <pc:chgData name="Jeff Morse" userId="c0ef2441-2a80-43f7-b91e-758138c41538" providerId="ADAL" clId="{0314741D-B065-40B3-9476-993B31E7D9D5}" dt="2026-08-10T17:32:54.525" v="668" actId="20577"/>
        <pc:sldMkLst>
          <pc:docMk/>
          <pc:sldMk cId="1127640337" sldId="320"/>
        </pc:sldMkLst>
        <pc:spChg chg="mod">
          <ac:chgData name="Jeff Morse" userId="c0ef2441-2a80-43f7-b91e-758138c41538" providerId="ADAL" clId="{0314741D-B065-40B3-9476-993B31E7D9D5}" dt="2026-08-10T17:32:54.525" v="668" actId="20577"/>
          <ac:spMkLst>
            <pc:docMk/>
            <pc:sldMk cId="1127640337" sldId="320"/>
            <ac:spMk id="3" creationId="{00000000-0000-0000-0000-000000000000}"/>
          </ac:spMkLst>
        </pc:spChg>
      </pc:sldChg>
      <pc:sldChg chg="modSp add mod">
        <pc:chgData name="Jeff Morse" userId="c0ef2441-2a80-43f7-b91e-758138c41538" providerId="ADAL" clId="{0314741D-B065-40B3-9476-993B31E7D9D5}" dt="2026-08-05T14:59:39.835" v="454" actId="113"/>
        <pc:sldMkLst>
          <pc:docMk/>
          <pc:sldMk cId="2607586852" sldId="321"/>
        </pc:sldMkLst>
        <pc:spChg chg="mod">
          <ac:chgData name="Jeff Morse" userId="c0ef2441-2a80-43f7-b91e-758138c41538" providerId="ADAL" clId="{0314741D-B065-40B3-9476-993B31E7D9D5}" dt="2026-08-05T14:59:39.835" v="454" actId="113"/>
          <ac:spMkLst>
            <pc:docMk/>
            <pc:sldMk cId="2607586852" sldId="321"/>
            <ac:spMk id="2" creationId="{00000000-0000-0000-0000-000000000000}"/>
          </ac:spMkLst>
        </pc:spChg>
      </pc:sldChg>
      <pc:sldChg chg="modSp add mod">
        <pc:chgData name="Jeff Morse" userId="c0ef2441-2a80-43f7-b91e-758138c41538" providerId="ADAL" clId="{0314741D-B065-40B3-9476-993B31E7D9D5}" dt="2026-08-10T14:51:08.607" v="664" actId="20577"/>
        <pc:sldMkLst>
          <pc:docMk/>
          <pc:sldMk cId="3846505611" sldId="335"/>
        </pc:sldMkLst>
        <pc:graphicFrameChg chg="mod modGraphic">
          <ac:chgData name="Jeff Morse" userId="c0ef2441-2a80-43f7-b91e-758138c41538" providerId="ADAL" clId="{0314741D-B065-40B3-9476-993B31E7D9D5}" dt="2026-08-10T14:51:08.607" v="664" actId="20577"/>
          <ac:graphicFrameMkLst>
            <pc:docMk/>
            <pc:sldMk cId="3846505611" sldId="335"/>
            <ac:graphicFrameMk id="4" creationId="{00000000-0000-0000-0000-000000000000}"/>
          </ac:graphicFrameMkLst>
        </pc:graphicFrameChg>
      </pc:sldChg>
      <pc:sldChg chg="delSp add mod">
        <pc:chgData name="Jeff Morse" userId="c0ef2441-2a80-43f7-b91e-758138c41538" providerId="ADAL" clId="{0314741D-B065-40B3-9476-993B31E7D9D5}" dt="2026-08-05T14:42:50.395" v="308" actId="478"/>
        <pc:sldMkLst>
          <pc:docMk/>
          <pc:sldMk cId="2557777116" sldId="336"/>
        </pc:sldMkLst>
      </pc:sldChg>
      <pc:sldChg chg="modSp add mod modNotesTx">
        <pc:chgData name="Jeff Morse" userId="c0ef2441-2a80-43f7-b91e-758138c41538" providerId="ADAL" clId="{0314741D-B065-40B3-9476-993B31E7D9D5}" dt="2026-08-10T14:51:49.030" v="666" actId="20577"/>
        <pc:sldMkLst>
          <pc:docMk/>
          <pc:sldMk cId="3527221377" sldId="337"/>
        </pc:sldMkLst>
        <pc:spChg chg="mod">
          <ac:chgData name="Jeff Morse" userId="c0ef2441-2a80-43f7-b91e-758138c41538" providerId="ADAL" clId="{0314741D-B065-40B3-9476-993B31E7D9D5}" dt="2026-08-10T14:51:49.030" v="666" actId="20577"/>
          <ac:spMkLst>
            <pc:docMk/>
            <pc:sldMk cId="3527221377" sldId="337"/>
            <ac:spMk id="3" creationId="{00000000-0000-0000-0000-000000000000}"/>
          </ac:spMkLst>
        </pc:spChg>
      </pc:sldChg>
      <pc:sldChg chg="modSp add mod modNotesTx">
        <pc:chgData name="Jeff Morse" userId="c0ef2441-2a80-43f7-b91e-758138c41538" providerId="ADAL" clId="{0314741D-B065-40B3-9476-993B31E7D9D5}" dt="2026-08-10T14:51:42.697" v="665" actId="20577"/>
        <pc:sldMkLst>
          <pc:docMk/>
          <pc:sldMk cId="619016431" sldId="338"/>
        </pc:sldMkLst>
        <pc:spChg chg="mod">
          <ac:chgData name="Jeff Morse" userId="c0ef2441-2a80-43f7-b91e-758138c41538" providerId="ADAL" clId="{0314741D-B065-40B3-9476-993B31E7D9D5}" dt="2026-08-10T14:51:42.697" v="665" actId="20577"/>
          <ac:spMkLst>
            <pc:docMk/>
            <pc:sldMk cId="619016431" sldId="338"/>
            <ac:spMk id="3" creationId="{00000000-0000-0000-0000-000000000000}"/>
          </ac:spMkLst>
        </pc:spChg>
        <pc:picChg chg="mod">
          <ac:chgData name="Jeff Morse" userId="c0ef2441-2a80-43f7-b91e-758138c41538" providerId="ADAL" clId="{0314741D-B065-40B3-9476-993B31E7D9D5}" dt="2026-08-05T14:50:19.597" v="311" actId="14100"/>
          <ac:picMkLst>
            <pc:docMk/>
            <pc:sldMk cId="619016431" sldId="338"/>
            <ac:picMk id="6" creationId="{1566B7A5-9BD4-DF2F-FF17-E54877D756CD}"/>
          </ac:picMkLst>
        </pc:picChg>
      </pc:sldChg>
      <pc:sldChg chg="addSp delSp modSp add mod">
        <pc:chgData name="Jeff Morse" userId="c0ef2441-2a80-43f7-b91e-758138c41538" providerId="ADAL" clId="{0314741D-B065-40B3-9476-993B31E7D9D5}" dt="2026-08-05T14:53:14.295" v="324" actId="114"/>
        <pc:sldMkLst>
          <pc:docMk/>
          <pc:sldMk cId="967069822" sldId="339"/>
        </pc:sldMkLst>
        <pc:spChg chg="mod">
          <ac:chgData name="Jeff Morse" userId="c0ef2441-2a80-43f7-b91e-758138c41538" providerId="ADAL" clId="{0314741D-B065-40B3-9476-993B31E7D9D5}" dt="2026-08-05T14:53:14.295" v="324" actId="114"/>
          <ac:spMkLst>
            <pc:docMk/>
            <pc:sldMk cId="967069822" sldId="339"/>
            <ac:spMk id="14" creationId="{00000000-0000-0000-0000-000000000000}"/>
          </ac:spMkLst>
        </pc:spChg>
        <pc:picChg chg="add mod">
          <ac:chgData name="Jeff Morse" userId="c0ef2441-2a80-43f7-b91e-758138c41538" providerId="ADAL" clId="{0314741D-B065-40B3-9476-993B31E7D9D5}" dt="2026-08-05T14:52:31.878" v="316" actId="14100"/>
          <ac:picMkLst>
            <pc:docMk/>
            <pc:sldMk cId="967069822" sldId="339"/>
            <ac:picMk id="3" creationId="{15DEEAC3-2AAD-F78C-EE60-9F2514B57233}"/>
          </ac:picMkLst>
        </pc:picChg>
      </pc:sldChg>
      <pc:sldChg chg="modSp mod">
        <pc:chgData name="Jeff Morse" userId="c0ef2441-2a80-43f7-b91e-758138c41538" providerId="ADAL" clId="{0314741D-B065-40B3-9476-993B31E7D9D5}" dt="2026-08-10T14:52:11.507" v="667" actId="20577"/>
        <pc:sldMkLst>
          <pc:docMk/>
          <pc:sldMk cId="609510422" sldId="340"/>
        </pc:sldMkLst>
        <pc:spChg chg="mod">
          <ac:chgData name="Jeff Morse" userId="c0ef2441-2a80-43f7-b91e-758138c41538" providerId="ADAL" clId="{0314741D-B065-40B3-9476-993B31E7D9D5}" dt="2026-08-10T14:52:11.507" v="667" actId="20577"/>
          <ac:spMkLst>
            <pc:docMk/>
            <pc:sldMk cId="609510422" sldId="340"/>
            <ac:spMk id="3" creationId="{00000000-0000-0000-0000-000000000000}"/>
          </ac:spMkLst>
        </pc:spChg>
      </pc:sldChg>
      <pc:sldChg chg="modSp add mod">
        <pc:chgData name="Jeff Morse" userId="c0ef2441-2a80-43f7-b91e-758138c41538" providerId="ADAL" clId="{0314741D-B065-40B3-9476-993B31E7D9D5}" dt="2026-08-05T14:57:52.234" v="392" actId="20577"/>
        <pc:sldMkLst>
          <pc:docMk/>
          <pc:sldMk cId="1643155906" sldId="341"/>
        </pc:sldMkLst>
        <pc:spChg chg="mod">
          <ac:chgData name="Jeff Morse" userId="c0ef2441-2a80-43f7-b91e-758138c41538" providerId="ADAL" clId="{0314741D-B065-40B3-9476-993B31E7D9D5}" dt="2026-08-05T14:57:52.234" v="392" actId="20577"/>
          <ac:spMkLst>
            <pc:docMk/>
            <pc:sldMk cId="1643155906" sldId="341"/>
            <ac:spMk id="6" creationId="{00000000-0000-0000-0000-000000000000}"/>
          </ac:spMkLst>
        </pc:spChg>
      </pc:sldChg>
      <pc:sldChg chg="modSp add mod modNotesTx">
        <pc:chgData name="Jeff Morse" userId="c0ef2441-2a80-43f7-b91e-758138c41538" providerId="ADAL" clId="{0314741D-B065-40B3-9476-993B31E7D9D5}" dt="2026-08-05T14:59:05.386" v="453" actId="20577"/>
        <pc:sldMkLst>
          <pc:docMk/>
          <pc:sldMk cId="644224975" sldId="342"/>
        </pc:sldMkLst>
      </pc:sldChg>
      <pc:sldChg chg="delSp modSp new mod">
        <pc:chgData name="Jeff Morse" userId="c0ef2441-2a80-43f7-b91e-758138c41538" providerId="ADAL" clId="{0314741D-B065-40B3-9476-993B31E7D9D5}" dt="2026-08-05T14:55:00.341" v="351" actId="20577"/>
        <pc:sldMkLst>
          <pc:docMk/>
          <pc:sldMk cId="1415577732" sldId="345"/>
        </pc:sldMkLst>
        <pc:spChg chg="mod">
          <ac:chgData name="Jeff Morse" userId="c0ef2441-2a80-43f7-b91e-758138c41538" providerId="ADAL" clId="{0314741D-B065-40B3-9476-993B31E7D9D5}" dt="2026-08-05T14:55:00.341" v="351" actId="20577"/>
          <ac:spMkLst>
            <pc:docMk/>
            <pc:sldMk cId="1415577732" sldId="345"/>
            <ac:spMk id="2" creationId="{7AEB0405-7378-953A-6095-13ED57B52561}"/>
          </ac:spMkLst>
        </pc:spChg>
      </pc:sldChg>
      <pc:sldChg chg="modSp add mod">
        <pc:chgData name="Jeff Morse" userId="c0ef2441-2a80-43f7-b91e-758138c41538" providerId="ADAL" clId="{0314741D-B065-40B3-9476-993B31E7D9D5}" dt="2026-08-05T14:58:45.938" v="416" actId="20577"/>
        <pc:sldMkLst>
          <pc:docMk/>
          <pc:sldMk cId="4168035470" sldId="346"/>
        </pc:sldMkLst>
        <pc:spChg chg="mod">
          <ac:chgData name="Jeff Morse" userId="c0ef2441-2a80-43f7-b91e-758138c41538" providerId="ADAL" clId="{0314741D-B065-40B3-9476-993B31E7D9D5}" dt="2026-08-05T14:58:45.938" v="416" actId="20577"/>
          <ac:spMkLst>
            <pc:docMk/>
            <pc:sldMk cId="4168035470" sldId="346"/>
            <ac:spMk id="2" creationId="{A9902C72-7B10-3CB5-5DBC-B1EC57892FF9}"/>
          </ac:spMkLst>
        </pc:spChg>
      </pc:sldChg>
      <pc:sldChg chg="modSp add mod">
        <pc:chgData name="Jeff Morse" userId="c0ef2441-2a80-43f7-b91e-758138c41538" providerId="ADAL" clId="{0314741D-B065-40B3-9476-993B31E7D9D5}" dt="2026-08-05T14:59:48.102" v="460" actId="20577"/>
        <pc:sldMkLst>
          <pc:docMk/>
          <pc:sldMk cId="3867750804" sldId="347"/>
        </pc:sldMkLst>
        <pc:spChg chg="mod">
          <ac:chgData name="Jeff Morse" userId="c0ef2441-2a80-43f7-b91e-758138c41538" providerId="ADAL" clId="{0314741D-B065-40B3-9476-993B31E7D9D5}" dt="2026-08-05T14:59:48.102" v="460" actId="20577"/>
          <ac:spMkLst>
            <pc:docMk/>
            <pc:sldMk cId="3867750804" sldId="347"/>
            <ac:spMk id="2" creationId="{EDB43266-69F2-7C3B-77D1-449B0F48B46A}"/>
          </ac:spMkLst>
        </pc:spChg>
      </pc:sldChg>
      <pc:sldChg chg="modSp add mod">
        <pc:chgData name="Jeff Morse" userId="c0ef2441-2a80-43f7-b91e-758138c41538" providerId="ADAL" clId="{0314741D-B065-40B3-9476-993B31E7D9D5}" dt="2026-08-05T15:01:01.419" v="494" actId="20577"/>
        <pc:sldMkLst>
          <pc:docMk/>
          <pc:sldMk cId="2883561788" sldId="34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23BD00-1EF1-430A-80B3-B6F38B8749C6}" type="doc">
      <dgm:prSet loTypeId="urn:microsoft.com/office/officeart/2005/8/layout/gear1" loCatId="process" qsTypeId="urn:microsoft.com/office/officeart/2005/8/quickstyle/simple1#1" qsCatId="simple" csTypeId="urn:microsoft.com/office/officeart/2005/8/colors/accent1_2#1" csCatId="accent1" phldr="1"/>
      <dgm:spPr/>
      <dgm:t>
        <a:bodyPr/>
        <a:lstStyle/>
        <a:p>
          <a:endParaRPr lang="en-CA"/>
        </a:p>
      </dgm:t>
    </dgm:pt>
    <dgm:pt modelId="{CF50A47C-6F96-4B6E-8D3A-0FA0DD504DB8}">
      <dgm:prSet phldrT="[Text]" custT="1"/>
      <dgm:spPr>
        <a:solidFill>
          <a:srgbClr val="002060"/>
        </a:solidFill>
      </dgm:spPr>
      <dgm:t>
        <a:bodyPr/>
        <a:lstStyle/>
        <a:p>
          <a:r>
            <a:rPr lang="en-CA" sz="2400" b="1"/>
            <a:t>Constitution</a:t>
          </a:r>
        </a:p>
      </dgm:t>
    </dgm:pt>
    <dgm:pt modelId="{A157E705-790A-4DCD-BD52-74732B74BD54}" type="parTrans" cxnId="{3B5271EF-5576-4297-ACF2-A4FAC7973241}">
      <dgm:prSet/>
      <dgm:spPr/>
      <dgm:t>
        <a:bodyPr/>
        <a:lstStyle/>
        <a:p>
          <a:endParaRPr lang="en-CA"/>
        </a:p>
      </dgm:t>
    </dgm:pt>
    <dgm:pt modelId="{45767838-633F-4206-BA26-0E87C7C6696F}" type="sibTrans" cxnId="{3B5271EF-5576-4297-ACF2-A4FAC7973241}">
      <dgm:prSet/>
      <dgm:spPr/>
      <dgm:t>
        <a:bodyPr/>
        <a:lstStyle/>
        <a:p>
          <a:endParaRPr lang="en-CA"/>
        </a:p>
      </dgm:t>
    </dgm:pt>
    <dgm:pt modelId="{3051FF8E-CA36-44D5-BF55-E7096E20B31B}">
      <dgm:prSet phldrT="[Text]" custT="1"/>
      <dgm:spPr>
        <a:solidFill>
          <a:srgbClr val="C00000"/>
        </a:solidFill>
      </dgm:spPr>
      <dgm:t>
        <a:bodyPr/>
        <a:lstStyle/>
        <a:p>
          <a:r>
            <a:rPr lang="en-CA" sz="2400" b="1"/>
            <a:t>Policy</a:t>
          </a:r>
        </a:p>
      </dgm:t>
    </dgm:pt>
    <dgm:pt modelId="{E06DD99E-67C2-4CC8-8A88-B69967B8ACC8}" type="parTrans" cxnId="{0CEB73F6-6565-463D-A19F-5E6067903B5C}">
      <dgm:prSet/>
      <dgm:spPr/>
      <dgm:t>
        <a:bodyPr/>
        <a:lstStyle/>
        <a:p>
          <a:endParaRPr lang="en-CA"/>
        </a:p>
      </dgm:t>
    </dgm:pt>
    <dgm:pt modelId="{F80A9E64-0C15-42FB-9467-D5139F34A5A6}" type="sibTrans" cxnId="{0CEB73F6-6565-463D-A19F-5E6067903B5C}">
      <dgm:prSet/>
      <dgm:spPr/>
      <dgm:t>
        <a:bodyPr/>
        <a:lstStyle/>
        <a:p>
          <a:endParaRPr lang="en-CA"/>
        </a:p>
      </dgm:t>
    </dgm:pt>
    <dgm:pt modelId="{AF4ADA1A-A3BA-456B-A28D-DC627D35C5A3}">
      <dgm:prSet phldrT="[Text]" custT="1"/>
      <dgm:spPr>
        <a:solidFill>
          <a:srgbClr val="FFC000"/>
        </a:solidFill>
      </dgm:spPr>
      <dgm:t>
        <a:bodyPr/>
        <a:lstStyle/>
        <a:p>
          <a:r>
            <a:rPr lang="en-CA" sz="1800" b="1"/>
            <a:t>Operational Procedures</a:t>
          </a:r>
        </a:p>
      </dgm:t>
    </dgm:pt>
    <dgm:pt modelId="{880B1E86-B785-4CDF-A6EB-5A3445F2D16D}" type="parTrans" cxnId="{B52F6EBC-E7F1-4F93-A2ED-20CC0CCEFDF7}">
      <dgm:prSet/>
      <dgm:spPr/>
      <dgm:t>
        <a:bodyPr/>
        <a:lstStyle/>
        <a:p>
          <a:endParaRPr lang="en-CA"/>
        </a:p>
      </dgm:t>
    </dgm:pt>
    <dgm:pt modelId="{25DD6252-39AE-4F69-BD71-8B47BF6E7A01}" type="sibTrans" cxnId="{B52F6EBC-E7F1-4F93-A2ED-20CC0CCEFDF7}">
      <dgm:prSet/>
      <dgm:spPr/>
      <dgm:t>
        <a:bodyPr/>
        <a:lstStyle/>
        <a:p>
          <a:endParaRPr lang="en-CA"/>
        </a:p>
      </dgm:t>
    </dgm:pt>
    <dgm:pt modelId="{C46790CD-6AE9-49D7-93C1-52C6AC6AC40F}">
      <dgm:prSet/>
      <dgm:spPr/>
      <dgm:t>
        <a:bodyPr anchor="ctr"/>
        <a:lstStyle/>
        <a:p>
          <a:r>
            <a:rPr lang="en-CA"/>
            <a:t>= Teaching Profession Act, By-Laws and Standing Orders (SO’s)</a:t>
          </a:r>
        </a:p>
      </dgm:t>
    </dgm:pt>
    <dgm:pt modelId="{05B35325-B0D5-472E-A0A3-38E2B368ABAB}" type="parTrans" cxnId="{0FF305C6-2528-4696-BF69-4326FD917684}">
      <dgm:prSet/>
      <dgm:spPr/>
      <dgm:t>
        <a:bodyPr/>
        <a:lstStyle/>
        <a:p>
          <a:endParaRPr lang="en-CA"/>
        </a:p>
      </dgm:t>
    </dgm:pt>
    <dgm:pt modelId="{BAFD342A-16AE-40F1-BCE3-CD5F9C4C829B}" type="sibTrans" cxnId="{0FF305C6-2528-4696-BF69-4326FD917684}">
      <dgm:prSet/>
      <dgm:spPr/>
      <dgm:t>
        <a:bodyPr/>
        <a:lstStyle/>
        <a:p>
          <a:endParaRPr lang="en-CA"/>
        </a:p>
      </dgm:t>
    </dgm:pt>
    <dgm:pt modelId="{7E627C29-E0C6-4AD9-9E0E-7E18FC771905}">
      <dgm:prSet custT="1"/>
      <dgm:spPr/>
      <dgm:t>
        <a:bodyPr anchor="ctr"/>
        <a:lstStyle/>
        <a:p>
          <a:r>
            <a:rPr lang="en-CA" sz="1600"/>
            <a:t>Union’s official position on topics</a:t>
          </a:r>
        </a:p>
      </dgm:t>
    </dgm:pt>
    <dgm:pt modelId="{0FC9C5D8-2682-47B3-B593-40F514F497D1}" type="parTrans" cxnId="{DBA4790B-73FF-48CB-8E69-451E6D8DFA02}">
      <dgm:prSet/>
      <dgm:spPr/>
      <dgm:t>
        <a:bodyPr/>
        <a:lstStyle/>
        <a:p>
          <a:endParaRPr lang="en-CA"/>
        </a:p>
      </dgm:t>
    </dgm:pt>
    <dgm:pt modelId="{E1797AB5-112B-4F40-86DC-3BE69E676DBD}" type="sibTrans" cxnId="{DBA4790B-73FF-48CB-8E69-451E6D8DFA02}">
      <dgm:prSet/>
      <dgm:spPr/>
      <dgm:t>
        <a:bodyPr/>
        <a:lstStyle/>
        <a:p>
          <a:endParaRPr lang="en-CA"/>
        </a:p>
      </dgm:t>
    </dgm:pt>
    <dgm:pt modelId="{CB97C2F4-6566-493E-A5F2-46A9BF391C75}">
      <dgm:prSet custT="1"/>
      <dgm:spPr/>
      <dgm:t>
        <a:bodyPr anchor="ctr"/>
        <a:lstStyle/>
        <a:p>
          <a:r>
            <a:rPr lang="en-CA" sz="1600"/>
            <a:t>Specific directives for Policy implementation/operations</a:t>
          </a:r>
        </a:p>
      </dgm:t>
    </dgm:pt>
    <dgm:pt modelId="{5DFBE375-4C30-4E57-ABE8-DFF802EC7237}" type="parTrans" cxnId="{7340BF82-F29F-4C19-8756-03F6A4E28FBD}">
      <dgm:prSet/>
      <dgm:spPr/>
      <dgm:t>
        <a:bodyPr/>
        <a:lstStyle/>
        <a:p>
          <a:endParaRPr lang="en-CA"/>
        </a:p>
      </dgm:t>
    </dgm:pt>
    <dgm:pt modelId="{B671E700-ACD8-4742-A5D9-251AD84815A6}" type="sibTrans" cxnId="{7340BF82-F29F-4C19-8756-03F6A4E28FBD}">
      <dgm:prSet/>
      <dgm:spPr/>
      <dgm:t>
        <a:bodyPr/>
        <a:lstStyle/>
        <a:p>
          <a:endParaRPr lang="en-CA"/>
        </a:p>
      </dgm:t>
    </dgm:pt>
    <dgm:pt modelId="{AAB0DC19-368A-441A-A0CF-20F5B732F9FE}">
      <dgm:prSet custT="1"/>
      <dgm:spPr/>
      <dgm:t>
        <a:bodyPr anchor="ctr"/>
        <a:lstStyle/>
        <a:p>
          <a:r>
            <a:rPr lang="en-CA" sz="1600"/>
            <a:t>OP’s “belong” to Provincial Executive</a:t>
          </a:r>
        </a:p>
      </dgm:t>
    </dgm:pt>
    <dgm:pt modelId="{BC0F3025-5EA6-4BAC-A088-88CB1A68D993}" type="parTrans" cxnId="{4A776A54-9314-4EF0-8297-ABE8F4388B21}">
      <dgm:prSet/>
      <dgm:spPr/>
      <dgm:t>
        <a:bodyPr/>
        <a:lstStyle/>
        <a:p>
          <a:endParaRPr lang="en-CA"/>
        </a:p>
      </dgm:t>
    </dgm:pt>
    <dgm:pt modelId="{9F8FF926-6B41-4424-A868-85E1AB6A83ED}" type="sibTrans" cxnId="{4A776A54-9314-4EF0-8297-ABE8F4388B21}">
      <dgm:prSet/>
      <dgm:spPr/>
      <dgm:t>
        <a:bodyPr/>
        <a:lstStyle/>
        <a:p>
          <a:endParaRPr lang="en-CA"/>
        </a:p>
      </dgm:t>
    </dgm:pt>
    <dgm:pt modelId="{3643F3A0-6956-48A5-9F9E-1E0AC083857B}">
      <dgm:prSet custT="1"/>
      <dgm:spPr/>
      <dgm:t>
        <a:bodyPr anchor="ctr"/>
        <a:lstStyle/>
        <a:p>
          <a:r>
            <a:rPr lang="en-CA" sz="1600"/>
            <a:t>Policy “belongs” to Annual Council</a:t>
          </a:r>
        </a:p>
      </dgm:t>
    </dgm:pt>
    <dgm:pt modelId="{777952C2-1893-4493-AA90-8DF9268531A4}" type="parTrans" cxnId="{00558A1B-0270-4C0F-9EFB-68C42357C1DD}">
      <dgm:prSet/>
      <dgm:spPr/>
      <dgm:t>
        <a:bodyPr/>
        <a:lstStyle/>
        <a:p>
          <a:endParaRPr lang="en-CA"/>
        </a:p>
      </dgm:t>
    </dgm:pt>
    <dgm:pt modelId="{D7150D7F-8D1A-4237-ADA7-2F43B4052C25}" type="sibTrans" cxnId="{00558A1B-0270-4C0F-9EFB-68C42357C1DD}">
      <dgm:prSet/>
      <dgm:spPr/>
      <dgm:t>
        <a:bodyPr/>
        <a:lstStyle/>
        <a:p>
          <a:endParaRPr lang="en-CA"/>
        </a:p>
      </dgm:t>
    </dgm:pt>
    <dgm:pt modelId="{D1C88CCE-4B6D-4002-B09D-892D6DB6CDAB}">
      <dgm:prSet/>
      <dgm:spPr/>
      <dgm:t>
        <a:bodyPr anchor="ctr"/>
        <a:lstStyle/>
        <a:p>
          <a:r>
            <a:rPr lang="en-CA"/>
            <a:t>This Act “belongs” to Legislature, By-Laws and SO’s “belong” to Annual Council</a:t>
          </a:r>
        </a:p>
      </dgm:t>
    </dgm:pt>
    <dgm:pt modelId="{44CBE5AC-9307-4DF6-83CD-B5CC657D19DB}" type="parTrans" cxnId="{FD401E28-8B0B-4FEA-868F-C99E327F4447}">
      <dgm:prSet/>
      <dgm:spPr/>
      <dgm:t>
        <a:bodyPr/>
        <a:lstStyle/>
        <a:p>
          <a:endParaRPr lang="en-CA"/>
        </a:p>
      </dgm:t>
    </dgm:pt>
    <dgm:pt modelId="{EBC17CCC-28AF-4DF9-80B5-3C645C724A71}" type="sibTrans" cxnId="{FD401E28-8B0B-4FEA-868F-C99E327F4447}">
      <dgm:prSet/>
      <dgm:spPr/>
      <dgm:t>
        <a:bodyPr/>
        <a:lstStyle/>
        <a:p>
          <a:endParaRPr lang="en-CA"/>
        </a:p>
      </dgm:t>
    </dgm:pt>
    <dgm:pt modelId="{826F3E87-8BFD-49C4-90BC-57476A17DEEF}" type="pres">
      <dgm:prSet presAssocID="{C023BD00-1EF1-430A-80B3-B6F38B8749C6}" presName="composite" presStyleCnt="0">
        <dgm:presLayoutVars>
          <dgm:chMax val="3"/>
          <dgm:animLvl val="lvl"/>
          <dgm:resizeHandles val="exact"/>
        </dgm:presLayoutVars>
      </dgm:prSet>
      <dgm:spPr/>
    </dgm:pt>
    <dgm:pt modelId="{56DA6545-2C08-495F-AD35-60F892B4A935}" type="pres">
      <dgm:prSet presAssocID="{CF50A47C-6F96-4B6E-8D3A-0FA0DD504DB8}" presName="gear1" presStyleLbl="node1" presStyleIdx="0" presStyleCnt="3">
        <dgm:presLayoutVars>
          <dgm:chMax val="1"/>
          <dgm:bulletEnabled val="1"/>
        </dgm:presLayoutVars>
      </dgm:prSet>
      <dgm:spPr/>
    </dgm:pt>
    <dgm:pt modelId="{F29B98E1-BC9C-4497-B9B6-48AD5F28586A}" type="pres">
      <dgm:prSet presAssocID="{CF50A47C-6F96-4B6E-8D3A-0FA0DD504DB8}" presName="gear1srcNode" presStyleLbl="node1" presStyleIdx="0" presStyleCnt="3"/>
      <dgm:spPr/>
    </dgm:pt>
    <dgm:pt modelId="{061BC51E-6CA5-486F-9C06-CD39AB3E385D}" type="pres">
      <dgm:prSet presAssocID="{CF50A47C-6F96-4B6E-8D3A-0FA0DD504DB8}" presName="gear1dstNode" presStyleLbl="node1" presStyleIdx="0" presStyleCnt="3"/>
      <dgm:spPr/>
    </dgm:pt>
    <dgm:pt modelId="{F5BA1236-B064-4245-8971-9713CF1E7C60}" type="pres">
      <dgm:prSet presAssocID="{CF50A47C-6F96-4B6E-8D3A-0FA0DD504DB8}" presName="gear1ch" presStyleLbl="fgAcc1" presStyleIdx="0" presStyleCnt="3" custScaleX="236389" custScaleY="111981" custLinFactX="-60083" custLinFactNeighborX="-100000" custLinFactNeighborY="-34277">
        <dgm:presLayoutVars>
          <dgm:chMax val="0"/>
          <dgm:bulletEnabled val="1"/>
        </dgm:presLayoutVars>
      </dgm:prSet>
      <dgm:spPr/>
    </dgm:pt>
    <dgm:pt modelId="{B3E42C6E-3B04-4A3A-B141-7FAC28F470C4}" type="pres">
      <dgm:prSet presAssocID="{3051FF8E-CA36-44D5-BF55-E7096E20B31B}" presName="gear2" presStyleLbl="node1" presStyleIdx="1" presStyleCnt="3">
        <dgm:presLayoutVars>
          <dgm:chMax val="1"/>
          <dgm:bulletEnabled val="1"/>
        </dgm:presLayoutVars>
      </dgm:prSet>
      <dgm:spPr/>
    </dgm:pt>
    <dgm:pt modelId="{F118123B-547E-40E8-8D1C-104D95BC9E82}" type="pres">
      <dgm:prSet presAssocID="{3051FF8E-CA36-44D5-BF55-E7096E20B31B}" presName="gear2srcNode" presStyleLbl="node1" presStyleIdx="1" presStyleCnt="3"/>
      <dgm:spPr/>
    </dgm:pt>
    <dgm:pt modelId="{E98CAB97-47EC-4594-9A93-1B3765F534E3}" type="pres">
      <dgm:prSet presAssocID="{3051FF8E-CA36-44D5-BF55-E7096E20B31B}" presName="gear2dstNode" presStyleLbl="node1" presStyleIdx="1" presStyleCnt="3"/>
      <dgm:spPr/>
    </dgm:pt>
    <dgm:pt modelId="{CE403A34-91A4-4B7F-A774-B932376C640A}" type="pres">
      <dgm:prSet presAssocID="{3051FF8E-CA36-44D5-BF55-E7096E20B31B}" presName="gear2ch" presStyleLbl="fgAcc1" presStyleIdx="1" presStyleCnt="3" custScaleX="161497" custScaleY="51691" custLinFactY="-100000" custLinFactNeighborX="-75057" custLinFactNeighborY="-131194">
        <dgm:presLayoutVars>
          <dgm:chMax val="0"/>
          <dgm:bulletEnabled val="1"/>
        </dgm:presLayoutVars>
      </dgm:prSet>
      <dgm:spPr/>
    </dgm:pt>
    <dgm:pt modelId="{38B9F74E-7688-41FB-A8CB-320806FDAD83}" type="pres">
      <dgm:prSet presAssocID="{AF4ADA1A-A3BA-456B-A28D-DC627D35C5A3}" presName="gear3" presStyleLbl="node1" presStyleIdx="2" presStyleCnt="3"/>
      <dgm:spPr/>
    </dgm:pt>
    <dgm:pt modelId="{F138D970-9F88-45A2-8BBA-306DC8693466}" type="pres">
      <dgm:prSet presAssocID="{AF4ADA1A-A3BA-456B-A28D-DC627D35C5A3}" presName="gear3tx" presStyleLbl="node1" presStyleIdx="2" presStyleCnt="3">
        <dgm:presLayoutVars>
          <dgm:chMax val="1"/>
          <dgm:bulletEnabled val="1"/>
        </dgm:presLayoutVars>
      </dgm:prSet>
      <dgm:spPr/>
    </dgm:pt>
    <dgm:pt modelId="{3D8349D1-D7F4-4C12-B944-DC90A6CA2C87}" type="pres">
      <dgm:prSet presAssocID="{AF4ADA1A-A3BA-456B-A28D-DC627D35C5A3}" presName="gear3srcNode" presStyleLbl="node1" presStyleIdx="2" presStyleCnt="3"/>
      <dgm:spPr/>
    </dgm:pt>
    <dgm:pt modelId="{3C8BDD83-939E-4637-BEB1-0D627D137DD3}" type="pres">
      <dgm:prSet presAssocID="{AF4ADA1A-A3BA-456B-A28D-DC627D35C5A3}" presName="gear3dstNode" presStyleLbl="node1" presStyleIdx="2" presStyleCnt="3"/>
      <dgm:spPr/>
    </dgm:pt>
    <dgm:pt modelId="{87D575A0-7912-449D-ACA7-790FFF09E1B4}" type="pres">
      <dgm:prSet presAssocID="{AF4ADA1A-A3BA-456B-A28D-DC627D35C5A3}" presName="gear3ch" presStyleLbl="fgAcc1" presStyleIdx="2" presStyleCnt="3" custScaleX="214593" custScaleY="70418" custLinFactNeighborX="84034" custLinFactNeighborY="-50668">
        <dgm:presLayoutVars>
          <dgm:chMax val="0"/>
          <dgm:bulletEnabled val="1"/>
        </dgm:presLayoutVars>
      </dgm:prSet>
      <dgm:spPr/>
    </dgm:pt>
    <dgm:pt modelId="{EF279C52-4147-4796-A230-5869C78CA149}" type="pres">
      <dgm:prSet presAssocID="{45767838-633F-4206-BA26-0E87C7C6696F}" presName="connector1" presStyleLbl="sibTrans2D1" presStyleIdx="0" presStyleCnt="3"/>
      <dgm:spPr/>
    </dgm:pt>
    <dgm:pt modelId="{D27D627A-68DB-4E6F-9A65-E72E0B070F2F}" type="pres">
      <dgm:prSet presAssocID="{F80A9E64-0C15-42FB-9467-D5139F34A5A6}" presName="connector2" presStyleLbl="sibTrans2D1" presStyleIdx="1" presStyleCnt="3"/>
      <dgm:spPr/>
    </dgm:pt>
    <dgm:pt modelId="{1F03FD4D-8E6B-41A8-ABAB-5E8A0AAE3AFC}" type="pres">
      <dgm:prSet presAssocID="{25DD6252-39AE-4F69-BD71-8B47BF6E7A01}" presName="connector3" presStyleLbl="sibTrans2D1" presStyleIdx="2" presStyleCnt="3"/>
      <dgm:spPr/>
    </dgm:pt>
  </dgm:ptLst>
  <dgm:cxnLst>
    <dgm:cxn modelId="{D789080A-6278-46E6-98A7-466FA0840B6D}" type="presOf" srcId="{25DD6252-39AE-4F69-BD71-8B47BF6E7A01}" destId="{1F03FD4D-8E6B-41A8-ABAB-5E8A0AAE3AFC}" srcOrd="0" destOrd="0" presId="urn:microsoft.com/office/officeart/2005/8/layout/gear1"/>
    <dgm:cxn modelId="{DBA4790B-73FF-48CB-8E69-451E6D8DFA02}" srcId="{3051FF8E-CA36-44D5-BF55-E7096E20B31B}" destId="{7E627C29-E0C6-4AD9-9E0E-7E18FC771905}" srcOrd="0" destOrd="0" parTransId="{0FC9C5D8-2682-47B3-B593-40F514F497D1}" sibTransId="{E1797AB5-112B-4F40-86DC-3BE69E676DBD}"/>
    <dgm:cxn modelId="{97A0BB13-9EC7-4780-B697-91C595CD592E}" type="presOf" srcId="{3051FF8E-CA36-44D5-BF55-E7096E20B31B}" destId="{F118123B-547E-40E8-8D1C-104D95BC9E82}" srcOrd="1" destOrd="0" presId="urn:microsoft.com/office/officeart/2005/8/layout/gear1"/>
    <dgm:cxn modelId="{00558A1B-0270-4C0F-9EFB-68C42357C1DD}" srcId="{3051FF8E-CA36-44D5-BF55-E7096E20B31B}" destId="{3643F3A0-6956-48A5-9F9E-1E0AC083857B}" srcOrd="1" destOrd="0" parTransId="{777952C2-1893-4493-AA90-8DF9268531A4}" sibTransId="{D7150D7F-8D1A-4237-ADA7-2F43B4052C25}"/>
    <dgm:cxn modelId="{94B3E327-F6EC-4CED-98FD-579D0C0CED93}" type="presOf" srcId="{F80A9E64-0C15-42FB-9467-D5139F34A5A6}" destId="{D27D627A-68DB-4E6F-9A65-E72E0B070F2F}" srcOrd="0" destOrd="0" presId="urn:microsoft.com/office/officeart/2005/8/layout/gear1"/>
    <dgm:cxn modelId="{FD401E28-8B0B-4FEA-868F-C99E327F4447}" srcId="{CF50A47C-6F96-4B6E-8D3A-0FA0DD504DB8}" destId="{D1C88CCE-4B6D-4002-B09D-892D6DB6CDAB}" srcOrd="1" destOrd="0" parTransId="{44CBE5AC-9307-4DF6-83CD-B5CC657D19DB}" sibTransId="{EBC17CCC-28AF-4DF9-80B5-3C645C724A71}"/>
    <dgm:cxn modelId="{1EFB0D2E-7F50-46C5-B484-5C95286F3174}" type="presOf" srcId="{3051FF8E-CA36-44D5-BF55-E7096E20B31B}" destId="{B3E42C6E-3B04-4A3A-B141-7FAC28F470C4}" srcOrd="0" destOrd="0" presId="urn:microsoft.com/office/officeart/2005/8/layout/gear1"/>
    <dgm:cxn modelId="{27880E37-DE7B-4818-8445-1C942A4EBC7A}" type="presOf" srcId="{3643F3A0-6956-48A5-9F9E-1E0AC083857B}" destId="{CE403A34-91A4-4B7F-A774-B932376C640A}" srcOrd="0" destOrd="1" presId="urn:microsoft.com/office/officeart/2005/8/layout/gear1"/>
    <dgm:cxn modelId="{A791CF61-3DC9-495F-8DE0-B6B0E98EBAEC}" type="presOf" srcId="{7E627C29-E0C6-4AD9-9E0E-7E18FC771905}" destId="{CE403A34-91A4-4B7F-A774-B932376C640A}" srcOrd="0" destOrd="0" presId="urn:microsoft.com/office/officeart/2005/8/layout/gear1"/>
    <dgm:cxn modelId="{4B212871-8EDC-4396-AD6B-B4C1277EBAC1}" type="presOf" srcId="{D1C88CCE-4B6D-4002-B09D-892D6DB6CDAB}" destId="{F5BA1236-B064-4245-8971-9713CF1E7C60}" srcOrd="0" destOrd="1" presId="urn:microsoft.com/office/officeart/2005/8/layout/gear1"/>
    <dgm:cxn modelId="{BBECDB53-11D7-42C5-A4AB-5FEE1726195C}" type="presOf" srcId="{C46790CD-6AE9-49D7-93C1-52C6AC6AC40F}" destId="{F5BA1236-B064-4245-8971-9713CF1E7C60}" srcOrd="0" destOrd="0" presId="urn:microsoft.com/office/officeart/2005/8/layout/gear1"/>
    <dgm:cxn modelId="{4A776A54-9314-4EF0-8297-ABE8F4388B21}" srcId="{AF4ADA1A-A3BA-456B-A28D-DC627D35C5A3}" destId="{AAB0DC19-368A-441A-A0CF-20F5B732F9FE}" srcOrd="1" destOrd="0" parTransId="{BC0F3025-5EA6-4BAC-A088-88CB1A68D993}" sibTransId="{9F8FF926-6B41-4424-A868-85E1AB6A83ED}"/>
    <dgm:cxn modelId="{23BF3C55-1515-49D5-8E87-60686C2A3F6E}" type="presOf" srcId="{45767838-633F-4206-BA26-0E87C7C6696F}" destId="{EF279C52-4147-4796-A230-5869C78CA149}" srcOrd="0" destOrd="0" presId="urn:microsoft.com/office/officeart/2005/8/layout/gear1"/>
    <dgm:cxn modelId="{BD84967B-AD60-4F10-AB98-F5B298641D7E}" type="presOf" srcId="{AF4ADA1A-A3BA-456B-A28D-DC627D35C5A3}" destId="{3C8BDD83-939E-4637-BEB1-0D627D137DD3}" srcOrd="3" destOrd="0" presId="urn:microsoft.com/office/officeart/2005/8/layout/gear1"/>
    <dgm:cxn modelId="{7340BF82-F29F-4C19-8756-03F6A4E28FBD}" srcId="{AF4ADA1A-A3BA-456B-A28D-DC627D35C5A3}" destId="{CB97C2F4-6566-493E-A5F2-46A9BF391C75}" srcOrd="0" destOrd="0" parTransId="{5DFBE375-4C30-4E57-ABE8-DFF802EC7237}" sibTransId="{B671E700-ACD8-4742-A5D9-251AD84815A6}"/>
    <dgm:cxn modelId="{98E9F285-0AA2-4B3E-A685-BF7CFB3907B6}" type="presOf" srcId="{AF4ADA1A-A3BA-456B-A28D-DC627D35C5A3}" destId="{3D8349D1-D7F4-4C12-B944-DC90A6CA2C87}" srcOrd="2" destOrd="0" presId="urn:microsoft.com/office/officeart/2005/8/layout/gear1"/>
    <dgm:cxn modelId="{9FDC928E-3B6A-4EFD-B91A-794E75B2EF1A}" type="presOf" srcId="{AAB0DC19-368A-441A-A0CF-20F5B732F9FE}" destId="{87D575A0-7912-449D-ACA7-790FFF09E1B4}" srcOrd="0" destOrd="1" presId="urn:microsoft.com/office/officeart/2005/8/layout/gear1"/>
    <dgm:cxn modelId="{37B400A8-E94C-4728-A3A1-7975AB161013}" type="presOf" srcId="{AF4ADA1A-A3BA-456B-A28D-DC627D35C5A3}" destId="{F138D970-9F88-45A2-8BBA-306DC8693466}" srcOrd="1" destOrd="0" presId="urn:microsoft.com/office/officeart/2005/8/layout/gear1"/>
    <dgm:cxn modelId="{B52F6EBC-E7F1-4F93-A2ED-20CC0CCEFDF7}" srcId="{C023BD00-1EF1-430A-80B3-B6F38B8749C6}" destId="{AF4ADA1A-A3BA-456B-A28D-DC627D35C5A3}" srcOrd="2" destOrd="0" parTransId="{880B1E86-B785-4CDF-A6EB-5A3445F2D16D}" sibTransId="{25DD6252-39AE-4F69-BD71-8B47BF6E7A01}"/>
    <dgm:cxn modelId="{0FF305C6-2528-4696-BF69-4326FD917684}" srcId="{CF50A47C-6F96-4B6E-8D3A-0FA0DD504DB8}" destId="{C46790CD-6AE9-49D7-93C1-52C6AC6AC40F}" srcOrd="0" destOrd="0" parTransId="{05B35325-B0D5-472E-A0A3-38E2B368ABAB}" sibTransId="{BAFD342A-16AE-40F1-BCE3-CD5F9C4C829B}"/>
    <dgm:cxn modelId="{A9B5BCCE-6AEC-4C7C-BB74-D122607D6B51}" type="presOf" srcId="{CB97C2F4-6566-493E-A5F2-46A9BF391C75}" destId="{87D575A0-7912-449D-ACA7-790FFF09E1B4}" srcOrd="0" destOrd="0" presId="urn:microsoft.com/office/officeart/2005/8/layout/gear1"/>
    <dgm:cxn modelId="{92A884D6-CED7-4806-8AA8-8346CE4AA6C6}" type="presOf" srcId="{CF50A47C-6F96-4B6E-8D3A-0FA0DD504DB8}" destId="{56DA6545-2C08-495F-AD35-60F892B4A935}" srcOrd="0" destOrd="0" presId="urn:microsoft.com/office/officeart/2005/8/layout/gear1"/>
    <dgm:cxn modelId="{35330FE3-2E50-47D3-B40D-4EAB1835F263}" type="presOf" srcId="{CF50A47C-6F96-4B6E-8D3A-0FA0DD504DB8}" destId="{F29B98E1-BC9C-4497-B9B6-48AD5F28586A}" srcOrd="1" destOrd="0" presId="urn:microsoft.com/office/officeart/2005/8/layout/gear1"/>
    <dgm:cxn modelId="{885C8CE3-26A7-4AFC-BDB1-52DF07449F00}" type="presOf" srcId="{CF50A47C-6F96-4B6E-8D3A-0FA0DD504DB8}" destId="{061BC51E-6CA5-486F-9C06-CD39AB3E385D}" srcOrd="2" destOrd="0" presId="urn:microsoft.com/office/officeart/2005/8/layout/gear1"/>
    <dgm:cxn modelId="{BC4B56E8-CA4D-4348-964B-81D3F296EFCF}" type="presOf" srcId="{AF4ADA1A-A3BA-456B-A28D-DC627D35C5A3}" destId="{38B9F74E-7688-41FB-A8CB-320806FDAD83}" srcOrd="0" destOrd="0" presId="urn:microsoft.com/office/officeart/2005/8/layout/gear1"/>
    <dgm:cxn modelId="{48E768EB-0ED2-49DB-9F23-F644636E08B5}" type="presOf" srcId="{3051FF8E-CA36-44D5-BF55-E7096E20B31B}" destId="{E98CAB97-47EC-4594-9A93-1B3765F534E3}" srcOrd="2" destOrd="0" presId="urn:microsoft.com/office/officeart/2005/8/layout/gear1"/>
    <dgm:cxn modelId="{3B5271EF-5576-4297-ACF2-A4FAC7973241}" srcId="{C023BD00-1EF1-430A-80B3-B6F38B8749C6}" destId="{CF50A47C-6F96-4B6E-8D3A-0FA0DD504DB8}" srcOrd="0" destOrd="0" parTransId="{A157E705-790A-4DCD-BD52-74732B74BD54}" sibTransId="{45767838-633F-4206-BA26-0E87C7C6696F}"/>
    <dgm:cxn modelId="{0CEB73F6-6565-463D-A19F-5E6067903B5C}" srcId="{C023BD00-1EF1-430A-80B3-B6F38B8749C6}" destId="{3051FF8E-CA36-44D5-BF55-E7096E20B31B}" srcOrd="1" destOrd="0" parTransId="{E06DD99E-67C2-4CC8-8A88-B69967B8ACC8}" sibTransId="{F80A9E64-0C15-42FB-9467-D5139F34A5A6}"/>
    <dgm:cxn modelId="{0D649EFD-51E3-49EC-A467-1312419FBCB3}" type="presOf" srcId="{C023BD00-1EF1-430A-80B3-B6F38B8749C6}" destId="{826F3E87-8BFD-49C4-90BC-57476A17DEEF}" srcOrd="0" destOrd="0" presId="urn:microsoft.com/office/officeart/2005/8/layout/gear1"/>
    <dgm:cxn modelId="{6AAB82DD-AAE0-4E84-B7B5-FAE29F26A90C}" type="presParOf" srcId="{826F3E87-8BFD-49C4-90BC-57476A17DEEF}" destId="{56DA6545-2C08-495F-AD35-60F892B4A935}" srcOrd="0" destOrd="0" presId="urn:microsoft.com/office/officeart/2005/8/layout/gear1"/>
    <dgm:cxn modelId="{E5605067-1FF4-4E2B-8292-1671F7927A48}" type="presParOf" srcId="{826F3E87-8BFD-49C4-90BC-57476A17DEEF}" destId="{F29B98E1-BC9C-4497-B9B6-48AD5F28586A}" srcOrd="1" destOrd="0" presId="urn:microsoft.com/office/officeart/2005/8/layout/gear1"/>
    <dgm:cxn modelId="{354406CA-E544-4322-BB94-67CB0664E7B1}" type="presParOf" srcId="{826F3E87-8BFD-49C4-90BC-57476A17DEEF}" destId="{061BC51E-6CA5-486F-9C06-CD39AB3E385D}" srcOrd="2" destOrd="0" presId="urn:microsoft.com/office/officeart/2005/8/layout/gear1"/>
    <dgm:cxn modelId="{3A482D20-1E85-488B-BCC5-712919B80CBA}" type="presParOf" srcId="{826F3E87-8BFD-49C4-90BC-57476A17DEEF}" destId="{F5BA1236-B064-4245-8971-9713CF1E7C60}" srcOrd="3" destOrd="0" presId="urn:microsoft.com/office/officeart/2005/8/layout/gear1"/>
    <dgm:cxn modelId="{3CD3D3AF-B082-47FD-A30C-FDEA44221DCA}" type="presParOf" srcId="{826F3E87-8BFD-49C4-90BC-57476A17DEEF}" destId="{B3E42C6E-3B04-4A3A-B141-7FAC28F470C4}" srcOrd="4" destOrd="0" presId="urn:microsoft.com/office/officeart/2005/8/layout/gear1"/>
    <dgm:cxn modelId="{9A11F14B-0A6F-4138-894A-0E9A90AE145A}" type="presParOf" srcId="{826F3E87-8BFD-49C4-90BC-57476A17DEEF}" destId="{F118123B-547E-40E8-8D1C-104D95BC9E82}" srcOrd="5" destOrd="0" presId="urn:microsoft.com/office/officeart/2005/8/layout/gear1"/>
    <dgm:cxn modelId="{1778E22E-9091-4094-908A-DDED1A897DB4}" type="presParOf" srcId="{826F3E87-8BFD-49C4-90BC-57476A17DEEF}" destId="{E98CAB97-47EC-4594-9A93-1B3765F534E3}" srcOrd="6" destOrd="0" presId="urn:microsoft.com/office/officeart/2005/8/layout/gear1"/>
    <dgm:cxn modelId="{DC78D457-F69C-453F-85E6-29C9BF0E5162}" type="presParOf" srcId="{826F3E87-8BFD-49C4-90BC-57476A17DEEF}" destId="{CE403A34-91A4-4B7F-A774-B932376C640A}" srcOrd="7" destOrd="0" presId="urn:microsoft.com/office/officeart/2005/8/layout/gear1"/>
    <dgm:cxn modelId="{A286533E-8FFF-4DAC-A56C-387C9908D880}" type="presParOf" srcId="{826F3E87-8BFD-49C4-90BC-57476A17DEEF}" destId="{38B9F74E-7688-41FB-A8CB-320806FDAD83}" srcOrd="8" destOrd="0" presId="urn:microsoft.com/office/officeart/2005/8/layout/gear1"/>
    <dgm:cxn modelId="{3AAC5A9B-9FC6-4EFE-AFDD-D00E7C91A9F8}" type="presParOf" srcId="{826F3E87-8BFD-49C4-90BC-57476A17DEEF}" destId="{F138D970-9F88-45A2-8BBA-306DC8693466}" srcOrd="9" destOrd="0" presId="urn:microsoft.com/office/officeart/2005/8/layout/gear1"/>
    <dgm:cxn modelId="{42910834-90F4-439D-B1CB-443F79FC3C6C}" type="presParOf" srcId="{826F3E87-8BFD-49C4-90BC-57476A17DEEF}" destId="{3D8349D1-D7F4-4C12-B944-DC90A6CA2C87}" srcOrd="10" destOrd="0" presId="urn:microsoft.com/office/officeart/2005/8/layout/gear1"/>
    <dgm:cxn modelId="{8A545410-7347-4AEE-B5B2-BE21D8185798}" type="presParOf" srcId="{826F3E87-8BFD-49C4-90BC-57476A17DEEF}" destId="{3C8BDD83-939E-4637-BEB1-0D627D137DD3}" srcOrd="11" destOrd="0" presId="urn:microsoft.com/office/officeart/2005/8/layout/gear1"/>
    <dgm:cxn modelId="{59488846-FEEA-4DB7-9881-8E94D3138C28}" type="presParOf" srcId="{826F3E87-8BFD-49C4-90BC-57476A17DEEF}" destId="{87D575A0-7912-449D-ACA7-790FFF09E1B4}" srcOrd="12" destOrd="0" presId="urn:microsoft.com/office/officeart/2005/8/layout/gear1"/>
    <dgm:cxn modelId="{27183541-353C-43E6-83CB-49FA1EDEB636}" type="presParOf" srcId="{826F3E87-8BFD-49C4-90BC-57476A17DEEF}" destId="{EF279C52-4147-4796-A230-5869C78CA149}" srcOrd="13" destOrd="0" presId="urn:microsoft.com/office/officeart/2005/8/layout/gear1"/>
    <dgm:cxn modelId="{21BB9F1D-8CB0-4B63-8798-AAC9AF075191}" type="presParOf" srcId="{826F3E87-8BFD-49C4-90BC-57476A17DEEF}" destId="{D27D627A-68DB-4E6F-9A65-E72E0B070F2F}" srcOrd="14" destOrd="0" presId="urn:microsoft.com/office/officeart/2005/8/layout/gear1"/>
    <dgm:cxn modelId="{DDD0D7C4-8C2B-4213-8660-9E5662F851A9}" type="presParOf" srcId="{826F3E87-8BFD-49C4-90BC-57476A17DEEF}" destId="{1F03FD4D-8E6B-41A8-ABAB-5E8A0AAE3AFC}" srcOrd="15"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9B738B-FA3E-40BC-9EDC-C4533089392F}" type="doc">
      <dgm:prSet loTypeId="urn:microsoft.com/office/officeart/2005/8/layout/default" loCatId="list" qsTypeId="urn:microsoft.com/office/officeart/2005/8/quickstyle/simple4#1" qsCatId="simple" csTypeId="urn:microsoft.com/office/officeart/2005/8/colors/accent1_2#2" csCatId="accent1" phldr="1"/>
      <dgm:spPr/>
      <dgm:t>
        <a:bodyPr/>
        <a:lstStyle/>
        <a:p>
          <a:endParaRPr lang="en-US"/>
        </a:p>
      </dgm:t>
    </dgm:pt>
    <dgm:pt modelId="{1A4FB8F4-2452-4CE9-8265-50BE684EED3F}">
      <dgm:prSet/>
      <dgm:spPr/>
      <dgm:t>
        <a:bodyPr/>
        <a:lstStyle/>
        <a:p>
          <a:r>
            <a:rPr lang="en-US"/>
            <a:t>Your point of contact with the Union at your worksite.</a:t>
          </a:r>
        </a:p>
      </dgm:t>
    </dgm:pt>
    <dgm:pt modelId="{FFAFBB9D-4206-44A4-8E05-5BC69EF043E9}" type="parTrans" cxnId="{549D1FA7-4EA1-46AA-B089-329BAF8BE342}">
      <dgm:prSet/>
      <dgm:spPr/>
      <dgm:t>
        <a:bodyPr/>
        <a:lstStyle/>
        <a:p>
          <a:endParaRPr lang="en-US"/>
        </a:p>
      </dgm:t>
    </dgm:pt>
    <dgm:pt modelId="{D72F34BA-4D65-4B40-B44C-4A41D2D19482}" type="sibTrans" cxnId="{549D1FA7-4EA1-46AA-B089-329BAF8BE342}">
      <dgm:prSet/>
      <dgm:spPr/>
      <dgm:t>
        <a:bodyPr/>
        <a:lstStyle/>
        <a:p>
          <a:endParaRPr lang="en-US"/>
        </a:p>
      </dgm:t>
    </dgm:pt>
    <dgm:pt modelId="{C977D31E-9848-45BD-B739-08F483425CA0}">
      <dgm:prSet/>
      <dgm:spPr/>
      <dgm:t>
        <a:bodyPr/>
        <a:lstStyle/>
        <a:p>
          <a:r>
            <a:rPr lang="en-US"/>
            <a:t>If in your first teaching contract, they will assist you with the completion of the New Member Registration Form.</a:t>
          </a:r>
        </a:p>
      </dgm:t>
    </dgm:pt>
    <dgm:pt modelId="{E0240078-3C4D-444F-BE38-82C4FEE9AD40}" type="parTrans" cxnId="{D43F23A9-7F09-45E6-9A67-32D5E9007094}">
      <dgm:prSet/>
      <dgm:spPr/>
      <dgm:t>
        <a:bodyPr/>
        <a:lstStyle/>
        <a:p>
          <a:endParaRPr lang="en-US"/>
        </a:p>
      </dgm:t>
    </dgm:pt>
    <dgm:pt modelId="{6F0F34F9-99B2-4BC9-808B-270D35F1FA3B}" type="sibTrans" cxnId="{D43F23A9-7F09-45E6-9A67-32D5E9007094}">
      <dgm:prSet/>
      <dgm:spPr/>
      <dgm:t>
        <a:bodyPr/>
        <a:lstStyle/>
        <a:p>
          <a:endParaRPr lang="en-US"/>
        </a:p>
      </dgm:t>
    </dgm:pt>
    <dgm:pt modelId="{4BDB1AB0-73DE-4655-BA7C-697232EF2DB8}">
      <dgm:prSet/>
      <dgm:spPr/>
      <dgm:t>
        <a:bodyPr/>
        <a:lstStyle/>
        <a:p>
          <a:r>
            <a:rPr lang="en-US"/>
            <a:t>Don’t expect your rep to have all the answers, but they should be able to point you in the right direction, i.e., NS Pension Services, </a:t>
          </a:r>
          <a:r>
            <a:rPr lang="en-US" err="1"/>
            <a:t>belairdirect</a:t>
          </a:r>
          <a:r>
            <a:rPr lang="en-US"/>
            <a:t> Insurance, Provincial NSTU, Local NSTU, etc.</a:t>
          </a:r>
        </a:p>
      </dgm:t>
    </dgm:pt>
    <dgm:pt modelId="{426390EC-46A3-42DE-8CF2-02588C9FC09A}" type="parTrans" cxnId="{92834818-28F6-447E-8237-CCF9A420D4FC}">
      <dgm:prSet/>
      <dgm:spPr/>
      <dgm:t>
        <a:bodyPr/>
        <a:lstStyle/>
        <a:p>
          <a:endParaRPr lang="en-US"/>
        </a:p>
      </dgm:t>
    </dgm:pt>
    <dgm:pt modelId="{A57751CC-D1C0-41C9-8D8E-72B9F8B48AF1}" type="sibTrans" cxnId="{92834818-28F6-447E-8237-CCF9A420D4FC}">
      <dgm:prSet/>
      <dgm:spPr/>
      <dgm:t>
        <a:bodyPr/>
        <a:lstStyle/>
        <a:p>
          <a:endParaRPr lang="en-US"/>
        </a:p>
      </dgm:t>
    </dgm:pt>
    <dgm:pt modelId="{73D9ABBE-C117-4144-A800-7D81ACB51EC7}">
      <dgm:prSet/>
      <dgm:spPr/>
      <dgm:t>
        <a:bodyPr/>
        <a:lstStyle/>
        <a:p>
          <a:r>
            <a:rPr lang="en-US"/>
            <a:t>Never too early to become actively involved in your union and this is a great role to start that journey.</a:t>
          </a:r>
        </a:p>
      </dgm:t>
    </dgm:pt>
    <dgm:pt modelId="{C0DA164B-3CDA-46BD-BEF7-EFADCF52B855}" type="parTrans" cxnId="{D9182F4F-1319-491B-BFE2-EA8BCF506E6D}">
      <dgm:prSet/>
      <dgm:spPr/>
      <dgm:t>
        <a:bodyPr/>
        <a:lstStyle/>
        <a:p>
          <a:endParaRPr lang="en-US"/>
        </a:p>
      </dgm:t>
    </dgm:pt>
    <dgm:pt modelId="{A316A4EB-D18B-4704-BADC-F56C8959FFD7}" type="sibTrans" cxnId="{D9182F4F-1319-491B-BFE2-EA8BCF506E6D}">
      <dgm:prSet/>
      <dgm:spPr/>
      <dgm:t>
        <a:bodyPr/>
        <a:lstStyle/>
        <a:p>
          <a:endParaRPr lang="en-US"/>
        </a:p>
      </dgm:t>
    </dgm:pt>
    <dgm:pt modelId="{493E424E-C931-4597-AF10-CDE25202B236}">
      <dgm:prSet/>
      <dgm:spPr/>
      <dgm:t>
        <a:bodyPr/>
        <a:lstStyle/>
        <a:p>
          <a:r>
            <a:rPr lang="en-US"/>
            <a:t>Update and maintain the Membership Registry for their site.</a:t>
          </a:r>
        </a:p>
      </dgm:t>
    </dgm:pt>
    <dgm:pt modelId="{4983E17F-D605-4A69-BF40-E07BD84DBC59}" type="parTrans" cxnId="{0B9340BE-8D1B-4AC7-9847-75748C2E245C}">
      <dgm:prSet/>
      <dgm:spPr/>
      <dgm:t>
        <a:bodyPr/>
        <a:lstStyle/>
        <a:p>
          <a:endParaRPr lang="en-CA"/>
        </a:p>
      </dgm:t>
    </dgm:pt>
    <dgm:pt modelId="{D2B38A9C-B935-4922-A4E6-7667E848794E}" type="sibTrans" cxnId="{0B9340BE-8D1B-4AC7-9847-75748C2E245C}">
      <dgm:prSet/>
      <dgm:spPr/>
      <dgm:t>
        <a:bodyPr/>
        <a:lstStyle/>
        <a:p>
          <a:endParaRPr lang="en-CA"/>
        </a:p>
      </dgm:t>
    </dgm:pt>
    <dgm:pt modelId="{BE798B00-582F-4DC0-A2BF-0632B7746F3A}">
      <dgm:prSet/>
      <dgm:spPr/>
      <dgm:t>
        <a:bodyPr/>
        <a:lstStyle/>
        <a:p>
          <a:r>
            <a:rPr lang="en-US"/>
            <a:t>Should NOT offer contractual advice to members.</a:t>
          </a:r>
        </a:p>
      </dgm:t>
    </dgm:pt>
    <dgm:pt modelId="{50049A14-6A7A-4905-8759-C170C5068DF9}" type="parTrans" cxnId="{FDE2CC45-9954-48D7-88A5-F8A69A6F65E9}">
      <dgm:prSet/>
      <dgm:spPr/>
      <dgm:t>
        <a:bodyPr/>
        <a:lstStyle/>
        <a:p>
          <a:endParaRPr lang="en-CA"/>
        </a:p>
      </dgm:t>
    </dgm:pt>
    <dgm:pt modelId="{10B6EA5C-6541-4A81-AFF9-0FBCD1CE6113}" type="sibTrans" cxnId="{FDE2CC45-9954-48D7-88A5-F8A69A6F65E9}">
      <dgm:prSet/>
      <dgm:spPr/>
      <dgm:t>
        <a:bodyPr/>
        <a:lstStyle/>
        <a:p>
          <a:endParaRPr lang="en-CA"/>
        </a:p>
      </dgm:t>
    </dgm:pt>
    <dgm:pt modelId="{BA266298-D719-40C9-B4D8-633F62E2FF01}" type="pres">
      <dgm:prSet presAssocID="{499B738B-FA3E-40BC-9EDC-C4533089392F}" presName="diagram" presStyleCnt="0">
        <dgm:presLayoutVars>
          <dgm:dir/>
          <dgm:resizeHandles val="exact"/>
        </dgm:presLayoutVars>
      </dgm:prSet>
      <dgm:spPr/>
    </dgm:pt>
    <dgm:pt modelId="{3A99B00E-23F4-4536-B41E-4B263C956472}" type="pres">
      <dgm:prSet presAssocID="{1A4FB8F4-2452-4CE9-8265-50BE684EED3F}" presName="node" presStyleLbl="node1" presStyleIdx="0" presStyleCnt="6">
        <dgm:presLayoutVars>
          <dgm:bulletEnabled val="1"/>
        </dgm:presLayoutVars>
      </dgm:prSet>
      <dgm:spPr/>
    </dgm:pt>
    <dgm:pt modelId="{6C198E6C-0DCD-4D8C-9B07-1A7C5360CCA9}" type="pres">
      <dgm:prSet presAssocID="{D72F34BA-4D65-4B40-B44C-4A41D2D19482}" presName="sibTrans" presStyleCnt="0"/>
      <dgm:spPr/>
    </dgm:pt>
    <dgm:pt modelId="{346B1290-D52B-49D3-854F-75810CA70256}" type="pres">
      <dgm:prSet presAssocID="{C977D31E-9848-45BD-B739-08F483425CA0}" presName="node" presStyleLbl="node1" presStyleIdx="1" presStyleCnt="6">
        <dgm:presLayoutVars>
          <dgm:bulletEnabled val="1"/>
        </dgm:presLayoutVars>
      </dgm:prSet>
      <dgm:spPr/>
    </dgm:pt>
    <dgm:pt modelId="{5CF62DD1-58F2-407C-9B23-719EBD1628FB}" type="pres">
      <dgm:prSet presAssocID="{6F0F34F9-99B2-4BC9-808B-270D35F1FA3B}" presName="sibTrans" presStyleCnt="0"/>
      <dgm:spPr/>
    </dgm:pt>
    <dgm:pt modelId="{06F46603-4265-4A82-8BCF-2B337928ABE8}" type="pres">
      <dgm:prSet presAssocID="{4BDB1AB0-73DE-4655-BA7C-697232EF2DB8}" presName="node" presStyleLbl="node1" presStyleIdx="2" presStyleCnt="6">
        <dgm:presLayoutVars>
          <dgm:bulletEnabled val="1"/>
        </dgm:presLayoutVars>
      </dgm:prSet>
      <dgm:spPr/>
    </dgm:pt>
    <dgm:pt modelId="{2182F1CF-DE76-4F76-B935-B676257AF104}" type="pres">
      <dgm:prSet presAssocID="{A57751CC-D1C0-41C9-8D8E-72B9F8B48AF1}" presName="sibTrans" presStyleCnt="0"/>
      <dgm:spPr/>
    </dgm:pt>
    <dgm:pt modelId="{92F41DBD-1A5A-4371-B2A4-1E26A1C64A0A}" type="pres">
      <dgm:prSet presAssocID="{73D9ABBE-C117-4144-A800-7D81ACB51EC7}" presName="node" presStyleLbl="node1" presStyleIdx="3" presStyleCnt="6">
        <dgm:presLayoutVars>
          <dgm:bulletEnabled val="1"/>
        </dgm:presLayoutVars>
      </dgm:prSet>
      <dgm:spPr/>
    </dgm:pt>
    <dgm:pt modelId="{ADABB938-A524-4379-BB63-E582ED8ED6E1}" type="pres">
      <dgm:prSet presAssocID="{A316A4EB-D18B-4704-BADC-F56C8959FFD7}" presName="sibTrans" presStyleCnt="0"/>
      <dgm:spPr/>
    </dgm:pt>
    <dgm:pt modelId="{EB849086-9DD2-4744-833F-D3D3BB0F1DCF}" type="pres">
      <dgm:prSet presAssocID="{493E424E-C931-4597-AF10-CDE25202B236}" presName="node" presStyleLbl="node1" presStyleIdx="4" presStyleCnt="6">
        <dgm:presLayoutVars>
          <dgm:bulletEnabled val="1"/>
        </dgm:presLayoutVars>
      </dgm:prSet>
      <dgm:spPr/>
    </dgm:pt>
    <dgm:pt modelId="{B3D004CD-69D3-43C5-9657-8BF8E5615D33}" type="pres">
      <dgm:prSet presAssocID="{D2B38A9C-B935-4922-A4E6-7667E848794E}" presName="sibTrans" presStyleCnt="0"/>
      <dgm:spPr/>
    </dgm:pt>
    <dgm:pt modelId="{E605451B-BAF1-4527-A586-CDB76962FC8B}" type="pres">
      <dgm:prSet presAssocID="{BE798B00-582F-4DC0-A2BF-0632B7746F3A}" presName="node" presStyleLbl="node1" presStyleIdx="5" presStyleCnt="6">
        <dgm:presLayoutVars>
          <dgm:bulletEnabled val="1"/>
        </dgm:presLayoutVars>
      </dgm:prSet>
      <dgm:spPr/>
    </dgm:pt>
  </dgm:ptLst>
  <dgm:cxnLst>
    <dgm:cxn modelId="{4E17BC03-AA46-4333-B475-BA800973DC4E}" type="presOf" srcId="{C977D31E-9848-45BD-B739-08F483425CA0}" destId="{346B1290-D52B-49D3-854F-75810CA70256}" srcOrd="0" destOrd="0" presId="urn:microsoft.com/office/officeart/2005/8/layout/default"/>
    <dgm:cxn modelId="{92834818-28F6-447E-8237-CCF9A420D4FC}" srcId="{499B738B-FA3E-40BC-9EDC-C4533089392F}" destId="{4BDB1AB0-73DE-4655-BA7C-697232EF2DB8}" srcOrd="2" destOrd="0" parTransId="{426390EC-46A3-42DE-8CF2-02588C9FC09A}" sibTransId="{A57751CC-D1C0-41C9-8D8E-72B9F8B48AF1}"/>
    <dgm:cxn modelId="{EB66E625-67ED-4811-B4B1-67DE624D1145}" type="presOf" srcId="{4BDB1AB0-73DE-4655-BA7C-697232EF2DB8}" destId="{06F46603-4265-4A82-8BCF-2B337928ABE8}" srcOrd="0" destOrd="0" presId="urn:microsoft.com/office/officeart/2005/8/layout/default"/>
    <dgm:cxn modelId="{53B8013A-6EAE-4A18-AC76-BFCEEF208671}" type="presOf" srcId="{73D9ABBE-C117-4144-A800-7D81ACB51EC7}" destId="{92F41DBD-1A5A-4371-B2A4-1E26A1C64A0A}" srcOrd="0" destOrd="0" presId="urn:microsoft.com/office/officeart/2005/8/layout/default"/>
    <dgm:cxn modelId="{A2A5A845-CEA7-4EA3-9B07-74AB8D5A3D39}" type="presOf" srcId="{1A4FB8F4-2452-4CE9-8265-50BE684EED3F}" destId="{3A99B00E-23F4-4536-B41E-4B263C956472}" srcOrd="0" destOrd="0" presId="urn:microsoft.com/office/officeart/2005/8/layout/default"/>
    <dgm:cxn modelId="{FDE2CC45-9954-48D7-88A5-F8A69A6F65E9}" srcId="{499B738B-FA3E-40BC-9EDC-C4533089392F}" destId="{BE798B00-582F-4DC0-A2BF-0632B7746F3A}" srcOrd="5" destOrd="0" parTransId="{50049A14-6A7A-4905-8759-C170C5068DF9}" sibTransId="{10B6EA5C-6541-4A81-AFF9-0FBCD1CE6113}"/>
    <dgm:cxn modelId="{D9182F4F-1319-491B-BFE2-EA8BCF506E6D}" srcId="{499B738B-FA3E-40BC-9EDC-C4533089392F}" destId="{73D9ABBE-C117-4144-A800-7D81ACB51EC7}" srcOrd="3" destOrd="0" parTransId="{C0DA164B-3CDA-46BD-BEF7-EFADCF52B855}" sibTransId="{A316A4EB-D18B-4704-BADC-F56C8959FFD7}"/>
    <dgm:cxn modelId="{EC138E76-1DDD-4AC9-B588-D09B5E5C711E}" type="presOf" srcId="{493E424E-C931-4597-AF10-CDE25202B236}" destId="{EB849086-9DD2-4744-833F-D3D3BB0F1DCF}" srcOrd="0" destOrd="0" presId="urn:microsoft.com/office/officeart/2005/8/layout/default"/>
    <dgm:cxn modelId="{E4B82B7A-4CC2-4F76-9E56-6DB32362CF62}" type="presOf" srcId="{499B738B-FA3E-40BC-9EDC-C4533089392F}" destId="{BA266298-D719-40C9-B4D8-633F62E2FF01}" srcOrd="0" destOrd="0" presId="urn:microsoft.com/office/officeart/2005/8/layout/default"/>
    <dgm:cxn modelId="{549D1FA7-4EA1-46AA-B089-329BAF8BE342}" srcId="{499B738B-FA3E-40BC-9EDC-C4533089392F}" destId="{1A4FB8F4-2452-4CE9-8265-50BE684EED3F}" srcOrd="0" destOrd="0" parTransId="{FFAFBB9D-4206-44A4-8E05-5BC69EF043E9}" sibTransId="{D72F34BA-4D65-4B40-B44C-4A41D2D19482}"/>
    <dgm:cxn modelId="{D43F23A9-7F09-45E6-9A67-32D5E9007094}" srcId="{499B738B-FA3E-40BC-9EDC-C4533089392F}" destId="{C977D31E-9848-45BD-B739-08F483425CA0}" srcOrd="1" destOrd="0" parTransId="{E0240078-3C4D-444F-BE38-82C4FEE9AD40}" sibTransId="{6F0F34F9-99B2-4BC9-808B-270D35F1FA3B}"/>
    <dgm:cxn modelId="{0B9340BE-8D1B-4AC7-9847-75748C2E245C}" srcId="{499B738B-FA3E-40BC-9EDC-C4533089392F}" destId="{493E424E-C931-4597-AF10-CDE25202B236}" srcOrd="4" destOrd="0" parTransId="{4983E17F-D605-4A69-BF40-E07BD84DBC59}" sibTransId="{D2B38A9C-B935-4922-A4E6-7667E848794E}"/>
    <dgm:cxn modelId="{7449B3F9-6B2A-4691-9A49-ADCA808A4483}" type="presOf" srcId="{BE798B00-582F-4DC0-A2BF-0632B7746F3A}" destId="{E605451B-BAF1-4527-A586-CDB76962FC8B}" srcOrd="0" destOrd="0" presId="urn:microsoft.com/office/officeart/2005/8/layout/default"/>
    <dgm:cxn modelId="{FA7AEC0D-8259-4453-A76D-10BA358F02DD}" type="presParOf" srcId="{BA266298-D719-40C9-B4D8-633F62E2FF01}" destId="{3A99B00E-23F4-4536-B41E-4B263C956472}" srcOrd="0" destOrd="0" presId="urn:microsoft.com/office/officeart/2005/8/layout/default"/>
    <dgm:cxn modelId="{67679DD1-2452-4EBB-9EAC-58C9B6394DE6}" type="presParOf" srcId="{BA266298-D719-40C9-B4D8-633F62E2FF01}" destId="{6C198E6C-0DCD-4D8C-9B07-1A7C5360CCA9}" srcOrd="1" destOrd="0" presId="urn:microsoft.com/office/officeart/2005/8/layout/default"/>
    <dgm:cxn modelId="{A609101F-AA32-401C-B11A-F68E0377DDD5}" type="presParOf" srcId="{BA266298-D719-40C9-B4D8-633F62E2FF01}" destId="{346B1290-D52B-49D3-854F-75810CA70256}" srcOrd="2" destOrd="0" presId="urn:microsoft.com/office/officeart/2005/8/layout/default"/>
    <dgm:cxn modelId="{9E375913-74CC-461B-9AA0-84973E3718BA}" type="presParOf" srcId="{BA266298-D719-40C9-B4D8-633F62E2FF01}" destId="{5CF62DD1-58F2-407C-9B23-719EBD1628FB}" srcOrd="3" destOrd="0" presId="urn:microsoft.com/office/officeart/2005/8/layout/default"/>
    <dgm:cxn modelId="{E5A5F744-4778-4604-8221-00A575CC84AF}" type="presParOf" srcId="{BA266298-D719-40C9-B4D8-633F62E2FF01}" destId="{06F46603-4265-4A82-8BCF-2B337928ABE8}" srcOrd="4" destOrd="0" presId="urn:microsoft.com/office/officeart/2005/8/layout/default"/>
    <dgm:cxn modelId="{2A20A097-1242-4F98-AC33-63276E2BF2D8}" type="presParOf" srcId="{BA266298-D719-40C9-B4D8-633F62E2FF01}" destId="{2182F1CF-DE76-4F76-B935-B676257AF104}" srcOrd="5" destOrd="0" presId="urn:microsoft.com/office/officeart/2005/8/layout/default"/>
    <dgm:cxn modelId="{32943F26-66A2-44D1-A6FB-D0A7C8C55453}" type="presParOf" srcId="{BA266298-D719-40C9-B4D8-633F62E2FF01}" destId="{92F41DBD-1A5A-4371-B2A4-1E26A1C64A0A}" srcOrd="6" destOrd="0" presId="urn:microsoft.com/office/officeart/2005/8/layout/default"/>
    <dgm:cxn modelId="{3736E514-571F-46C6-AB9E-0F2A70CF0D67}" type="presParOf" srcId="{BA266298-D719-40C9-B4D8-633F62E2FF01}" destId="{ADABB938-A524-4379-BB63-E582ED8ED6E1}" srcOrd="7" destOrd="0" presId="urn:microsoft.com/office/officeart/2005/8/layout/default"/>
    <dgm:cxn modelId="{839D4E8C-F9A8-4897-AE5A-97966534E2D0}" type="presParOf" srcId="{BA266298-D719-40C9-B4D8-633F62E2FF01}" destId="{EB849086-9DD2-4744-833F-D3D3BB0F1DCF}" srcOrd="8" destOrd="0" presId="urn:microsoft.com/office/officeart/2005/8/layout/default"/>
    <dgm:cxn modelId="{DBB58F87-2A9E-469D-B69B-27E5113C8B3B}" type="presParOf" srcId="{BA266298-D719-40C9-B4D8-633F62E2FF01}" destId="{B3D004CD-69D3-43C5-9657-8BF8E5615D33}" srcOrd="9" destOrd="0" presId="urn:microsoft.com/office/officeart/2005/8/layout/default"/>
    <dgm:cxn modelId="{6A7223CE-2554-4C07-8424-7F97E88EE2F4}" type="presParOf" srcId="{BA266298-D719-40C9-B4D8-633F62E2FF01}" destId="{E605451B-BAF1-4527-A586-CDB76962FC8B}"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DA6545-2C08-495F-AD35-60F892B4A935}">
      <dsp:nvSpPr>
        <dsp:cNvPr id="0" name=""/>
        <dsp:cNvSpPr/>
      </dsp:nvSpPr>
      <dsp:spPr>
        <a:xfrm>
          <a:off x="5174104" y="2804845"/>
          <a:ext cx="3476741" cy="3476741"/>
        </a:xfrm>
        <a:prstGeom prst="gear9">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CA" sz="2400" b="1" kern="1200"/>
            <a:t>Constitution</a:t>
          </a:r>
        </a:p>
      </dsp:txBody>
      <dsp:txXfrm>
        <a:off x="5873084" y="3619255"/>
        <a:ext cx="2078781" cy="1787117"/>
      </dsp:txXfrm>
    </dsp:sp>
    <dsp:sp modelId="{F5BA1236-B064-4245-8971-9713CF1E7C60}">
      <dsp:nvSpPr>
        <dsp:cNvPr id="0" name=""/>
        <dsp:cNvSpPr/>
      </dsp:nvSpPr>
      <dsp:spPr>
        <a:xfrm>
          <a:off x="0" y="4419559"/>
          <a:ext cx="5230040" cy="148652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171450" lvl="1" indent="-171450" algn="l" defTabSz="800100">
            <a:lnSpc>
              <a:spcPct val="90000"/>
            </a:lnSpc>
            <a:spcBef>
              <a:spcPct val="0"/>
            </a:spcBef>
            <a:spcAft>
              <a:spcPct val="15000"/>
            </a:spcAft>
            <a:buChar char="•"/>
          </a:pPr>
          <a:r>
            <a:rPr lang="en-CA" sz="1800" kern="1200"/>
            <a:t>= Teaching Profession Act, By-Laws and Standing Orders (SO’s)</a:t>
          </a:r>
        </a:p>
        <a:p>
          <a:pPr marL="171450" lvl="1" indent="-171450" algn="l" defTabSz="800100">
            <a:lnSpc>
              <a:spcPct val="90000"/>
            </a:lnSpc>
            <a:spcBef>
              <a:spcPct val="0"/>
            </a:spcBef>
            <a:spcAft>
              <a:spcPct val="15000"/>
            </a:spcAft>
            <a:buChar char="•"/>
          </a:pPr>
          <a:r>
            <a:rPr lang="en-CA" sz="1800" kern="1200"/>
            <a:t>This Act “belongs” to Legislature, By-Laws and SO’s “belong” to Annual Council</a:t>
          </a:r>
        </a:p>
      </dsp:txBody>
      <dsp:txXfrm>
        <a:off x="43539" y="4463098"/>
        <a:ext cx="5142962" cy="1399451"/>
      </dsp:txXfrm>
    </dsp:sp>
    <dsp:sp modelId="{B3E42C6E-3B04-4A3A-B141-7FAC28F470C4}">
      <dsp:nvSpPr>
        <dsp:cNvPr id="0" name=""/>
        <dsp:cNvSpPr/>
      </dsp:nvSpPr>
      <dsp:spPr>
        <a:xfrm>
          <a:off x="3151272" y="1983070"/>
          <a:ext cx="2528539" cy="2528539"/>
        </a:xfrm>
        <a:prstGeom prst="gear6">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CA" sz="2400" b="1" kern="1200"/>
            <a:t>Policy</a:t>
          </a:r>
        </a:p>
      </dsp:txBody>
      <dsp:txXfrm>
        <a:off x="3787839" y="2623485"/>
        <a:ext cx="1255405" cy="1247709"/>
      </dsp:txXfrm>
    </dsp:sp>
    <dsp:sp modelId="{CE403A34-91A4-4B7F-A774-B932376C640A}">
      <dsp:nvSpPr>
        <dsp:cNvPr id="0" name=""/>
        <dsp:cNvSpPr/>
      </dsp:nvSpPr>
      <dsp:spPr>
        <a:xfrm>
          <a:off x="0" y="878206"/>
          <a:ext cx="3573076" cy="68618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CA" sz="1600" kern="1200"/>
            <a:t>Union’s official position on topics</a:t>
          </a:r>
        </a:p>
        <a:p>
          <a:pPr marL="171450" lvl="1" indent="-171450" algn="l" defTabSz="711200">
            <a:lnSpc>
              <a:spcPct val="90000"/>
            </a:lnSpc>
            <a:spcBef>
              <a:spcPct val="0"/>
            </a:spcBef>
            <a:spcAft>
              <a:spcPct val="15000"/>
            </a:spcAft>
            <a:buChar char="•"/>
          </a:pPr>
          <a:r>
            <a:rPr lang="en-CA" sz="1600" kern="1200"/>
            <a:t>Policy “belongs” to Annual Council</a:t>
          </a:r>
        </a:p>
      </dsp:txBody>
      <dsp:txXfrm>
        <a:off x="20098" y="898304"/>
        <a:ext cx="3532880" cy="645993"/>
      </dsp:txXfrm>
    </dsp:sp>
    <dsp:sp modelId="{38B9F74E-7688-41FB-A8CB-320806FDAD83}">
      <dsp:nvSpPr>
        <dsp:cNvPr id="0" name=""/>
        <dsp:cNvSpPr/>
      </dsp:nvSpPr>
      <dsp:spPr>
        <a:xfrm rot="20700000">
          <a:off x="4567513" y="238635"/>
          <a:ext cx="2477452" cy="2477452"/>
        </a:xfrm>
        <a:prstGeom prst="gear6">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CA" sz="1800" b="1" kern="1200"/>
            <a:t>Operational Procedures</a:t>
          </a:r>
        </a:p>
      </dsp:txBody>
      <dsp:txXfrm rot="-20700000">
        <a:off x="5110891" y="782013"/>
        <a:ext cx="1390696" cy="1390696"/>
      </dsp:txXfrm>
    </dsp:sp>
    <dsp:sp modelId="{87D575A0-7912-449D-ACA7-790FFF09E1B4}">
      <dsp:nvSpPr>
        <dsp:cNvPr id="0" name=""/>
        <dsp:cNvSpPr/>
      </dsp:nvSpPr>
      <dsp:spPr>
        <a:xfrm>
          <a:off x="6819900" y="305752"/>
          <a:ext cx="4747810" cy="93478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CA" sz="1600" kern="1200"/>
            <a:t>Specific directives for Policy implementation/operations</a:t>
          </a:r>
        </a:p>
        <a:p>
          <a:pPr marL="171450" lvl="1" indent="-171450" algn="l" defTabSz="711200">
            <a:lnSpc>
              <a:spcPct val="90000"/>
            </a:lnSpc>
            <a:spcBef>
              <a:spcPct val="0"/>
            </a:spcBef>
            <a:spcAft>
              <a:spcPct val="15000"/>
            </a:spcAft>
            <a:buChar char="•"/>
          </a:pPr>
          <a:r>
            <a:rPr lang="en-CA" sz="1600" kern="1200"/>
            <a:t>OP’s “belong” to Provincial Executive</a:t>
          </a:r>
        </a:p>
      </dsp:txBody>
      <dsp:txXfrm>
        <a:off x="6847279" y="333131"/>
        <a:ext cx="4693052" cy="880029"/>
      </dsp:txXfrm>
    </dsp:sp>
    <dsp:sp modelId="{EF279C52-4147-4796-A230-5869C78CA149}">
      <dsp:nvSpPr>
        <dsp:cNvPr id="0" name=""/>
        <dsp:cNvSpPr/>
      </dsp:nvSpPr>
      <dsp:spPr>
        <a:xfrm>
          <a:off x="4930761" y="2266451"/>
          <a:ext cx="4450229" cy="4450229"/>
        </a:xfrm>
        <a:prstGeom prst="circularArrow">
          <a:avLst>
            <a:gd name="adj1" fmla="val 4688"/>
            <a:gd name="adj2" fmla="val 299029"/>
            <a:gd name="adj3" fmla="val 2551082"/>
            <a:gd name="adj4" fmla="val 15788011"/>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7D627A-68DB-4E6F-9A65-E72E0B070F2F}">
      <dsp:nvSpPr>
        <dsp:cNvPr id="0" name=""/>
        <dsp:cNvSpPr/>
      </dsp:nvSpPr>
      <dsp:spPr>
        <a:xfrm>
          <a:off x="2703473" y="1414471"/>
          <a:ext cx="3233370" cy="3233370"/>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F03FD4D-8E6B-41A8-ABAB-5E8A0AAE3AFC}">
      <dsp:nvSpPr>
        <dsp:cNvPr id="0" name=""/>
        <dsp:cNvSpPr/>
      </dsp:nvSpPr>
      <dsp:spPr>
        <a:xfrm>
          <a:off x="3994452" y="-313147"/>
          <a:ext cx="3486223" cy="3486223"/>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9B00E-23F4-4536-B41E-4B263C956472}">
      <dsp:nvSpPr>
        <dsp:cNvPr id="0" name=""/>
        <dsp:cNvSpPr/>
      </dsp:nvSpPr>
      <dsp:spPr>
        <a:xfrm>
          <a:off x="0" y="34131"/>
          <a:ext cx="3428999" cy="2057400"/>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Your point of contact with the Union at your worksite.</a:t>
          </a:r>
        </a:p>
      </dsp:txBody>
      <dsp:txXfrm>
        <a:off x="0" y="34131"/>
        <a:ext cx="3428999" cy="2057400"/>
      </dsp:txXfrm>
    </dsp:sp>
    <dsp:sp modelId="{346B1290-D52B-49D3-854F-75810CA70256}">
      <dsp:nvSpPr>
        <dsp:cNvPr id="0" name=""/>
        <dsp:cNvSpPr/>
      </dsp:nvSpPr>
      <dsp:spPr>
        <a:xfrm>
          <a:off x="3771900" y="34131"/>
          <a:ext cx="3428999" cy="2057400"/>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If in your first teaching contract, they will assist you with the completion of the New Member Registration Form.</a:t>
          </a:r>
        </a:p>
      </dsp:txBody>
      <dsp:txXfrm>
        <a:off x="3771900" y="34131"/>
        <a:ext cx="3428999" cy="2057400"/>
      </dsp:txXfrm>
    </dsp:sp>
    <dsp:sp modelId="{06F46603-4265-4A82-8BCF-2B337928ABE8}">
      <dsp:nvSpPr>
        <dsp:cNvPr id="0" name=""/>
        <dsp:cNvSpPr/>
      </dsp:nvSpPr>
      <dsp:spPr>
        <a:xfrm>
          <a:off x="7543800" y="34131"/>
          <a:ext cx="3428999" cy="2057400"/>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Don’t expect your rep to have all the answers, but they should be able to point you in the right direction, i.e., NS Pension Services, </a:t>
          </a:r>
          <a:r>
            <a:rPr lang="en-US" sz="1900" kern="1200" err="1"/>
            <a:t>belairdirect</a:t>
          </a:r>
          <a:r>
            <a:rPr lang="en-US" sz="1900" kern="1200"/>
            <a:t> Insurance, Provincial NSTU, Local NSTU, etc.</a:t>
          </a:r>
        </a:p>
      </dsp:txBody>
      <dsp:txXfrm>
        <a:off x="7543800" y="34131"/>
        <a:ext cx="3428999" cy="2057400"/>
      </dsp:txXfrm>
    </dsp:sp>
    <dsp:sp modelId="{92F41DBD-1A5A-4371-B2A4-1E26A1C64A0A}">
      <dsp:nvSpPr>
        <dsp:cNvPr id="0" name=""/>
        <dsp:cNvSpPr/>
      </dsp:nvSpPr>
      <dsp:spPr>
        <a:xfrm>
          <a:off x="0" y="2434431"/>
          <a:ext cx="3428999" cy="2057400"/>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Never too early to become actively involved in your union and this is a great role to start that journey.</a:t>
          </a:r>
        </a:p>
      </dsp:txBody>
      <dsp:txXfrm>
        <a:off x="0" y="2434431"/>
        <a:ext cx="3428999" cy="2057400"/>
      </dsp:txXfrm>
    </dsp:sp>
    <dsp:sp modelId="{EB849086-9DD2-4744-833F-D3D3BB0F1DCF}">
      <dsp:nvSpPr>
        <dsp:cNvPr id="0" name=""/>
        <dsp:cNvSpPr/>
      </dsp:nvSpPr>
      <dsp:spPr>
        <a:xfrm>
          <a:off x="3771900" y="2434431"/>
          <a:ext cx="3428999" cy="2057400"/>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Update and maintain the Membership Registry for their site.</a:t>
          </a:r>
        </a:p>
      </dsp:txBody>
      <dsp:txXfrm>
        <a:off x="3771900" y="2434431"/>
        <a:ext cx="3428999" cy="2057400"/>
      </dsp:txXfrm>
    </dsp:sp>
    <dsp:sp modelId="{E605451B-BAF1-4527-A586-CDB76962FC8B}">
      <dsp:nvSpPr>
        <dsp:cNvPr id="0" name=""/>
        <dsp:cNvSpPr/>
      </dsp:nvSpPr>
      <dsp:spPr>
        <a:xfrm>
          <a:off x="7543800" y="2434431"/>
          <a:ext cx="3428999" cy="2057400"/>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Should NOT offer contractual advice to members.</a:t>
          </a:r>
        </a:p>
      </dsp:txBody>
      <dsp:txXfrm>
        <a:off x="7543800" y="2434431"/>
        <a:ext cx="3428999" cy="2057400"/>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endParaRPr lang="en-CA"/>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33605174-AD30-4D23-882E-B8D466F15B4A}" type="slidenum">
              <a:rPr lang="en-CA" smtClean="0"/>
              <a:t>‹#›</a:t>
            </a:fld>
            <a:endParaRPr lang="en-CA"/>
          </a:p>
        </p:txBody>
      </p:sp>
    </p:spTree>
    <p:extLst>
      <p:ext uri="{BB962C8B-B14F-4D97-AF65-F5344CB8AC3E}">
        <p14:creationId xmlns:p14="http://schemas.microsoft.com/office/powerpoint/2010/main" val="25015222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7294283A-F9BF-4892-B126-CAA209B9AC72}" type="datetimeFigureOut">
              <a:rPr lang="en-US" smtClean="0"/>
              <a:t>8/11/2026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6835E810-CC70-4CFD-83DB-D392B4787D4D}" type="slidenum">
              <a:rPr lang="en-US" smtClean="0"/>
              <a:t>‹#›</a:t>
            </a:fld>
            <a:endParaRPr lang="en-US"/>
          </a:p>
        </p:txBody>
      </p:sp>
    </p:spTree>
    <p:extLst>
      <p:ext uri="{BB962C8B-B14F-4D97-AF65-F5344CB8AC3E}">
        <p14:creationId xmlns:p14="http://schemas.microsoft.com/office/powerpoint/2010/main" val="3452550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www.nstu.ca/the-nstu/about-us/membership/membership-registry/"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ea typeface="Calibri"/>
                <a:cs typeface="Calibri"/>
              </a:rPr>
              <a:t>Introduction of Executive Staff Officers followed by the attendees introducing themselves, their local and position.</a:t>
            </a:r>
            <a:endParaRPr lang="en-CA"/>
          </a:p>
        </p:txBody>
      </p:sp>
      <p:sp>
        <p:nvSpPr>
          <p:cNvPr id="4" name="Header Placeholder 3"/>
          <p:cNvSpPr>
            <a:spLocks noGrp="1"/>
          </p:cNvSpPr>
          <p:nvPr>
            <p:ph type="hdr" idx="2"/>
          </p:nvPr>
        </p:nvSpPr>
        <p:spPr/>
        <p:txBody>
          <a:bodyPr/>
          <a:lstStyle/>
          <a:p>
            <a:endParaRPr lang="en-CA"/>
          </a:p>
        </p:txBody>
      </p:sp>
      <p:sp>
        <p:nvSpPr>
          <p:cNvPr id="5" name="Date Placeholder 4"/>
          <p:cNvSpPr>
            <a:spLocks noGrp="1"/>
          </p:cNvSpPr>
          <p:nvPr>
            <p:ph type="dt" idx="10"/>
          </p:nvPr>
        </p:nvSpPr>
        <p:spPr/>
        <p:txBody>
          <a:bodyPr/>
          <a:lstStyle/>
          <a:p>
            <a:endParaRPr lang="en-CA"/>
          </a:p>
        </p:txBody>
      </p:sp>
      <p:sp>
        <p:nvSpPr>
          <p:cNvPr id="6" name="Slide Number Placeholder 5"/>
          <p:cNvSpPr>
            <a:spLocks noGrp="1"/>
          </p:cNvSpPr>
          <p:nvPr>
            <p:ph type="sldNum" idx="12"/>
          </p:nvPr>
        </p:nvSpPr>
        <p:spPr/>
        <p:txBody>
          <a:bodyPr/>
          <a:lstStyle/>
          <a:p>
            <a:pPr algn="r"/>
            <a:fld id="{00000000-1234-1234-1234-123412341234}" type="slidenum">
              <a:rPr lang="en-US" sz="1200">
                <a:solidFill>
                  <a:schemeClr val="dk1"/>
                </a:solidFill>
                <a:latin typeface="Calibri"/>
                <a:ea typeface="Calibri"/>
                <a:cs typeface="Calibri"/>
                <a:sym typeface="Calibri"/>
              </a:rPr>
              <a:pPr algn="r"/>
              <a:t>1</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53417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835E810-CC70-4CFD-83DB-D392B4787D4D}" type="slidenum">
              <a:rPr lang="en-US" smtClean="0"/>
              <a:t>2</a:t>
            </a:fld>
            <a:endParaRPr lang="en-US"/>
          </a:p>
        </p:txBody>
      </p:sp>
    </p:spTree>
    <p:extLst>
      <p:ext uri="{BB962C8B-B14F-4D97-AF65-F5344CB8AC3E}">
        <p14:creationId xmlns:p14="http://schemas.microsoft.com/office/powerpoint/2010/main" val="2370893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a:ea typeface="Calibri" panose="020F0502020204030204"/>
                <a:cs typeface="Calibri" panose="020F0502020204030204"/>
              </a:rPr>
              <a:t>Long-Term substitutes is not a terminology used by the union. It was created by the employer. LTS have no contracts.</a:t>
            </a:r>
          </a:p>
          <a:p>
            <a:r>
              <a:rPr lang="en-US"/>
              <a:t>1A. This</a:t>
            </a:r>
            <a:r>
              <a:rPr lang="en-US" baseline="0"/>
              <a:t> refers to administration, some </a:t>
            </a:r>
            <a:r>
              <a:rPr lang="en-US"/>
              <a:t>Regional Center Education (RCE) </a:t>
            </a:r>
            <a:r>
              <a:rPr lang="en-US" baseline="0"/>
              <a:t>/Board staff and the </a:t>
            </a:r>
            <a:r>
              <a:rPr lang="en-US"/>
              <a:t>Regional Executive Directors (RED)/</a:t>
            </a:r>
            <a:r>
              <a:rPr lang="en-US" baseline="0"/>
              <a:t>Superintendents </a:t>
            </a:r>
            <a:endParaRPr lang="en-US">
              <a:ea typeface="Calibri"/>
              <a:cs typeface="Calibri"/>
            </a:endParaRPr>
          </a:p>
        </p:txBody>
      </p:sp>
      <p:sp>
        <p:nvSpPr>
          <p:cNvPr id="4" name="Slide Number Placeholder 3"/>
          <p:cNvSpPr>
            <a:spLocks noGrp="1"/>
          </p:cNvSpPr>
          <p:nvPr>
            <p:ph type="sldNum" sz="quarter" idx="10"/>
          </p:nvPr>
        </p:nvSpPr>
        <p:spPr/>
        <p:txBody>
          <a:bodyPr/>
          <a:lstStyle/>
          <a:p>
            <a:fld id="{6835E810-CC70-4CFD-83DB-D392B4787D4D}" type="slidenum">
              <a:rPr lang="en-US" smtClean="0"/>
              <a:t>3</a:t>
            </a:fld>
            <a:endParaRPr lang="en-US"/>
          </a:p>
        </p:txBody>
      </p:sp>
    </p:spTree>
    <p:extLst>
      <p:ext uri="{BB962C8B-B14F-4D97-AF65-F5344CB8AC3E}">
        <p14:creationId xmlns:p14="http://schemas.microsoft.com/office/powerpoint/2010/main" val="1481983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35E810-CC70-4CFD-83DB-D392B4787D4D}" type="slidenum">
              <a:rPr lang="en-US" smtClean="0"/>
              <a:t>4</a:t>
            </a:fld>
            <a:endParaRPr lang="en-US"/>
          </a:p>
        </p:txBody>
      </p:sp>
    </p:spTree>
    <p:extLst>
      <p:ext uri="{BB962C8B-B14F-4D97-AF65-F5344CB8AC3E}">
        <p14:creationId xmlns:p14="http://schemas.microsoft.com/office/powerpoint/2010/main" val="977970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Constitution, Policy and Operational Procedures are on the NSTU Website – Show the guidebook</a:t>
            </a:r>
          </a:p>
          <a:p>
            <a:endParaRPr lang="en-US"/>
          </a:p>
        </p:txBody>
      </p:sp>
      <p:sp>
        <p:nvSpPr>
          <p:cNvPr id="4" name="Slide Number Placeholder 3"/>
          <p:cNvSpPr>
            <a:spLocks noGrp="1"/>
          </p:cNvSpPr>
          <p:nvPr>
            <p:ph type="sldNum" sz="quarter" idx="10"/>
          </p:nvPr>
        </p:nvSpPr>
        <p:spPr/>
        <p:txBody>
          <a:bodyPr/>
          <a:lstStyle/>
          <a:p>
            <a:fld id="{EB6039D5-9119-4C2A-87C5-029C8B6BFFEF}" type="slidenum">
              <a:rPr lang="en-US" smtClean="0"/>
              <a:t>5</a:t>
            </a:fld>
            <a:endParaRPr lang="en-US"/>
          </a:p>
        </p:txBody>
      </p:sp>
    </p:spTree>
    <p:extLst>
      <p:ext uri="{BB962C8B-B14F-4D97-AF65-F5344CB8AC3E}">
        <p14:creationId xmlns:p14="http://schemas.microsoft.com/office/powerpoint/2010/main" val="3422665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35E810-CC70-4CFD-83DB-D392B4787D4D}" type="slidenum">
              <a:rPr lang="en-US" smtClean="0"/>
              <a:t>6</a:t>
            </a:fld>
            <a:endParaRPr lang="en-US"/>
          </a:p>
        </p:txBody>
      </p:sp>
    </p:spTree>
    <p:extLst>
      <p:ext uri="{BB962C8B-B14F-4D97-AF65-F5344CB8AC3E}">
        <p14:creationId xmlns:p14="http://schemas.microsoft.com/office/powerpoint/2010/main" val="3162604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FA382-574B-A06B-245A-92F9E05A05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F23A99-1C97-A7AC-26E2-E9316383C7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EF198D-33B2-B6AD-D1DC-5B907316AC35}"/>
              </a:ext>
            </a:extLst>
          </p:cNvPr>
          <p:cNvSpPr>
            <a:spLocks noGrp="1"/>
          </p:cNvSpPr>
          <p:nvPr>
            <p:ph type="body" idx="1"/>
          </p:nvPr>
        </p:nvSpPr>
        <p:spPr/>
        <p:txBody>
          <a:bodyPr/>
          <a:lstStyle/>
          <a:p>
            <a:r>
              <a:rPr lang="en-US">
                <a:ea typeface="Calibri"/>
                <a:cs typeface="Calibri"/>
              </a:rPr>
              <a:t>Explain where everyone sits.</a:t>
            </a:r>
            <a:endParaRPr lang="en-US"/>
          </a:p>
        </p:txBody>
      </p:sp>
      <p:sp>
        <p:nvSpPr>
          <p:cNvPr id="4" name="Slide Number Placeholder 3">
            <a:extLst>
              <a:ext uri="{FF2B5EF4-FFF2-40B4-BE49-F238E27FC236}">
                <a16:creationId xmlns:a16="http://schemas.microsoft.com/office/drawing/2014/main" id="{A5787EBA-5068-9395-FA95-ED4463C228FB}"/>
              </a:ext>
            </a:extLst>
          </p:cNvPr>
          <p:cNvSpPr>
            <a:spLocks noGrp="1"/>
          </p:cNvSpPr>
          <p:nvPr>
            <p:ph type="sldNum" sz="quarter" idx="5"/>
          </p:nvPr>
        </p:nvSpPr>
        <p:spPr/>
        <p:txBody>
          <a:bodyPr/>
          <a:lstStyle/>
          <a:p>
            <a:fld id="{6835E810-CC70-4CFD-83DB-D392B4787D4D}" type="slidenum">
              <a:rPr lang="en-US" smtClean="0"/>
              <a:t>7</a:t>
            </a:fld>
            <a:endParaRPr lang="en-US"/>
          </a:p>
        </p:txBody>
      </p:sp>
    </p:spTree>
    <p:extLst>
      <p:ext uri="{BB962C8B-B14F-4D97-AF65-F5344CB8AC3E}">
        <p14:creationId xmlns:p14="http://schemas.microsoft.com/office/powerpoint/2010/main" val="156985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E2DAA-C00A-0CCF-D910-95B9212FBD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AC1A1-F542-5EE8-5BF2-BB68094A28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44CF04-6212-C683-6467-E75253831BCC}"/>
              </a:ext>
            </a:extLst>
          </p:cNvPr>
          <p:cNvSpPr>
            <a:spLocks noGrp="1"/>
          </p:cNvSpPr>
          <p:nvPr>
            <p:ph type="body" idx="1"/>
          </p:nvPr>
        </p:nvSpPr>
        <p:spPr/>
        <p:txBody>
          <a:bodyPr/>
          <a:lstStyle/>
          <a:p>
            <a:r>
              <a:rPr lang="en-US">
                <a:ea typeface="Calibri"/>
                <a:cs typeface="Calibri"/>
              </a:rPr>
              <a:t>Explain where everyone sits.</a:t>
            </a:r>
            <a:endParaRPr lang="en-US"/>
          </a:p>
        </p:txBody>
      </p:sp>
      <p:sp>
        <p:nvSpPr>
          <p:cNvPr id="4" name="Slide Number Placeholder 3">
            <a:extLst>
              <a:ext uri="{FF2B5EF4-FFF2-40B4-BE49-F238E27FC236}">
                <a16:creationId xmlns:a16="http://schemas.microsoft.com/office/drawing/2014/main" id="{18D3EB53-E06E-273E-33E9-31175F8751E7}"/>
              </a:ext>
            </a:extLst>
          </p:cNvPr>
          <p:cNvSpPr>
            <a:spLocks noGrp="1"/>
          </p:cNvSpPr>
          <p:nvPr>
            <p:ph type="sldNum" sz="quarter" idx="5"/>
          </p:nvPr>
        </p:nvSpPr>
        <p:spPr/>
        <p:txBody>
          <a:bodyPr/>
          <a:lstStyle/>
          <a:p>
            <a:fld id="{6835E810-CC70-4CFD-83DB-D392B4787D4D}" type="slidenum">
              <a:rPr lang="en-US" smtClean="0"/>
              <a:t>8</a:t>
            </a:fld>
            <a:endParaRPr lang="en-US"/>
          </a:p>
        </p:txBody>
      </p:sp>
    </p:spTree>
    <p:extLst>
      <p:ext uri="{BB962C8B-B14F-4D97-AF65-F5344CB8AC3E}">
        <p14:creationId xmlns:p14="http://schemas.microsoft.com/office/powerpoint/2010/main" val="1586164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35E810-CC70-4CFD-83DB-D392B4787D4D}" type="slidenum">
              <a:rPr lang="en-US" smtClean="0"/>
              <a:t>8</a:t>
            </a:fld>
            <a:endParaRPr lang="en-US"/>
          </a:p>
        </p:txBody>
      </p:sp>
    </p:spTree>
    <p:extLst>
      <p:ext uri="{BB962C8B-B14F-4D97-AF65-F5344CB8AC3E}">
        <p14:creationId xmlns:p14="http://schemas.microsoft.com/office/powerpoint/2010/main" val="665161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ea typeface="Calibri"/>
                <a:cs typeface="Calibri"/>
              </a:rPr>
              <a:t>RRC = Regional Representative Council</a:t>
            </a:r>
          </a:p>
          <a:p>
            <a:r>
              <a:rPr lang="en-CA">
                <a:ea typeface="Calibri"/>
                <a:cs typeface="Calibri"/>
              </a:rPr>
              <a:t>REWC – Regional Economic Welfare Committee</a:t>
            </a:r>
          </a:p>
        </p:txBody>
      </p:sp>
      <p:sp>
        <p:nvSpPr>
          <p:cNvPr id="4" name="Slide Number Placeholder 3"/>
          <p:cNvSpPr>
            <a:spLocks noGrp="1"/>
          </p:cNvSpPr>
          <p:nvPr>
            <p:ph type="sldNum" sz="quarter" idx="10"/>
          </p:nvPr>
        </p:nvSpPr>
        <p:spPr/>
        <p:txBody>
          <a:bodyPr/>
          <a:lstStyle/>
          <a:p>
            <a:fld id="{EB6039D5-9119-4C2A-87C5-029C8B6BFFEF}" type="slidenum">
              <a:rPr lang="en-US" smtClean="0"/>
              <a:t>9</a:t>
            </a:fld>
            <a:endParaRPr lang="en-US"/>
          </a:p>
        </p:txBody>
      </p:sp>
    </p:spTree>
    <p:extLst>
      <p:ext uri="{BB962C8B-B14F-4D97-AF65-F5344CB8AC3E}">
        <p14:creationId xmlns:p14="http://schemas.microsoft.com/office/powerpoint/2010/main" val="3292628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ea typeface="Calibri"/>
                <a:cs typeface="Calibri"/>
              </a:rPr>
              <a:t>CTF – Canadian Teachers' Federation. In french FCE = Fédération canadienne des </a:t>
            </a:r>
            <a:r>
              <a:rPr lang="en-CA" err="1">
                <a:ea typeface="Calibri"/>
                <a:cs typeface="Calibri"/>
              </a:rPr>
              <a:t>enseignantes</a:t>
            </a:r>
            <a:r>
              <a:rPr lang="en-CA">
                <a:ea typeface="Calibri"/>
                <a:cs typeface="Calibri"/>
              </a:rPr>
              <a:t> et des </a:t>
            </a:r>
            <a:r>
              <a:rPr lang="en-CA" err="1">
                <a:ea typeface="Calibri"/>
                <a:cs typeface="Calibri"/>
              </a:rPr>
              <a:t>enseignants</a:t>
            </a:r>
            <a:endParaRPr lang="en-CA" err="1">
              <a:effectLst/>
            </a:endParaRPr>
          </a:p>
        </p:txBody>
      </p:sp>
      <p:sp>
        <p:nvSpPr>
          <p:cNvPr id="4" name="Slide Number Placeholder 3"/>
          <p:cNvSpPr>
            <a:spLocks noGrp="1"/>
          </p:cNvSpPr>
          <p:nvPr>
            <p:ph type="sldNum" sz="quarter" idx="10"/>
          </p:nvPr>
        </p:nvSpPr>
        <p:spPr/>
        <p:txBody>
          <a:bodyPr/>
          <a:lstStyle/>
          <a:p>
            <a:fld id="{EB6039D5-9119-4C2A-87C5-029C8B6BFFEF}" type="slidenum">
              <a:rPr lang="en-US" smtClean="0"/>
              <a:t>10</a:t>
            </a:fld>
            <a:endParaRPr lang="en-US"/>
          </a:p>
        </p:txBody>
      </p:sp>
    </p:spTree>
    <p:extLst>
      <p:ext uri="{BB962C8B-B14F-4D97-AF65-F5344CB8AC3E}">
        <p14:creationId xmlns:p14="http://schemas.microsoft.com/office/powerpoint/2010/main" val="1376405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Ex officio = by right of his position</a:t>
            </a:r>
            <a:endParaRPr lang="en-US"/>
          </a:p>
        </p:txBody>
      </p:sp>
      <p:sp>
        <p:nvSpPr>
          <p:cNvPr id="4" name="Slide Number Placeholder 3"/>
          <p:cNvSpPr>
            <a:spLocks noGrp="1"/>
          </p:cNvSpPr>
          <p:nvPr>
            <p:ph type="sldNum" sz="quarter" idx="5"/>
          </p:nvPr>
        </p:nvSpPr>
        <p:spPr/>
        <p:txBody>
          <a:bodyPr/>
          <a:lstStyle/>
          <a:p>
            <a:fld id="{6835E810-CC70-4CFD-83DB-D392B4787D4D}" type="slidenum">
              <a:rPr lang="en-US" smtClean="0"/>
              <a:t>11</a:t>
            </a:fld>
            <a:endParaRPr lang="en-US"/>
          </a:p>
        </p:txBody>
      </p:sp>
    </p:spTree>
    <p:extLst>
      <p:ext uri="{BB962C8B-B14F-4D97-AF65-F5344CB8AC3E}">
        <p14:creationId xmlns:p14="http://schemas.microsoft.com/office/powerpoint/2010/main" val="1858693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Pic on the next </a:t>
            </a:r>
            <a:r>
              <a:rPr lang="en-US" err="1">
                <a:ea typeface="Calibri"/>
                <a:cs typeface="Calibri"/>
              </a:rPr>
              <a:t>sli</a:t>
            </a:r>
            <a:r>
              <a:rPr lang="en-US">
                <a:ea typeface="Calibri"/>
                <a:cs typeface="Calibri"/>
              </a:rPr>
              <a:t>de</a:t>
            </a:r>
            <a:endParaRPr lang="en-US"/>
          </a:p>
        </p:txBody>
      </p:sp>
      <p:sp>
        <p:nvSpPr>
          <p:cNvPr id="4" name="Slide Number Placeholder 3"/>
          <p:cNvSpPr>
            <a:spLocks noGrp="1"/>
          </p:cNvSpPr>
          <p:nvPr>
            <p:ph type="sldNum" sz="quarter" idx="5"/>
          </p:nvPr>
        </p:nvSpPr>
        <p:spPr/>
        <p:txBody>
          <a:bodyPr/>
          <a:lstStyle/>
          <a:p>
            <a:fld id="{6835E810-CC70-4CFD-83DB-D392B4787D4D}" type="slidenum">
              <a:rPr lang="en-US" smtClean="0"/>
              <a:t>12</a:t>
            </a:fld>
            <a:endParaRPr lang="en-US"/>
          </a:p>
        </p:txBody>
      </p:sp>
    </p:spTree>
    <p:extLst>
      <p:ext uri="{BB962C8B-B14F-4D97-AF65-F5344CB8AC3E}">
        <p14:creationId xmlns:p14="http://schemas.microsoft.com/office/powerpoint/2010/main" val="3070814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B6039D5-9119-4C2A-87C5-029C8B6BFFEF}" type="slidenum">
              <a:rPr lang="en-US" smtClean="0"/>
              <a:t>13</a:t>
            </a:fld>
            <a:endParaRPr lang="en-US"/>
          </a:p>
        </p:txBody>
      </p:sp>
    </p:spTree>
    <p:extLst>
      <p:ext uri="{BB962C8B-B14F-4D97-AF65-F5344CB8AC3E}">
        <p14:creationId xmlns:p14="http://schemas.microsoft.com/office/powerpoint/2010/main" val="28183560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B6039D5-9119-4C2A-87C5-029C8B6BFFEF}" type="slidenum">
              <a:rPr lang="en-US" smtClean="0"/>
              <a:t>14</a:t>
            </a:fld>
            <a:endParaRPr lang="en-US"/>
          </a:p>
        </p:txBody>
      </p:sp>
    </p:spTree>
    <p:extLst>
      <p:ext uri="{BB962C8B-B14F-4D97-AF65-F5344CB8AC3E}">
        <p14:creationId xmlns:p14="http://schemas.microsoft.com/office/powerpoint/2010/main" val="10113179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B6039D5-9119-4C2A-87C5-029C8B6BFFEF}" type="slidenum">
              <a:rPr lang="en-US" smtClean="0"/>
              <a:t>15</a:t>
            </a:fld>
            <a:endParaRPr lang="en-US"/>
          </a:p>
        </p:txBody>
      </p:sp>
    </p:spTree>
    <p:extLst>
      <p:ext uri="{BB962C8B-B14F-4D97-AF65-F5344CB8AC3E}">
        <p14:creationId xmlns:p14="http://schemas.microsoft.com/office/powerpoint/2010/main" val="18534084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EB6039D5-9119-4C2A-87C5-029C8B6BFFEF}" type="slidenum">
              <a:rPr lang="en-US" smtClean="0"/>
              <a:t>16</a:t>
            </a:fld>
            <a:endParaRPr lang="en-US"/>
          </a:p>
        </p:txBody>
      </p:sp>
    </p:spTree>
    <p:extLst>
      <p:ext uri="{BB962C8B-B14F-4D97-AF65-F5344CB8AC3E}">
        <p14:creationId xmlns:p14="http://schemas.microsoft.com/office/powerpoint/2010/main" val="1251393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35E810-CC70-4CFD-83DB-D392B4787D4D}" type="slidenum">
              <a:rPr lang="en-US" smtClean="0"/>
              <a:t>17</a:t>
            </a:fld>
            <a:endParaRPr lang="en-US"/>
          </a:p>
        </p:txBody>
      </p:sp>
    </p:spTree>
    <p:extLst>
      <p:ext uri="{BB962C8B-B14F-4D97-AF65-F5344CB8AC3E}">
        <p14:creationId xmlns:p14="http://schemas.microsoft.com/office/powerpoint/2010/main" val="32466423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lvl="1" indent="-174708" defTabSz="931774">
              <a:buFont typeface="Arial" panose="020B0604020202020204" pitchFamily="34" charset="0"/>
              <a:buChar char="•"/>
              <a:defRPr/>
            </a:pPr>
            <a:r>
              <a:rPr lang="en-CA"/>
              <a:t>Regional Representative Councils (RRCs) represent the interest of NSTU Locals within the jurisdiction of regional centers for education, and include executive participation from the Local. They are responsible for maintenance of professional development and economic welfare benefits from each school board. (from NSTU website</a:t>
            </a:r>
            <a:r>
              <a:rPr lang="en-CA" baseline="0"/>
              <a:t> regarding RRCs)</a:t>
            </a:r>
          </a:p>
          <a:p>
            <a:pPr marL="174708" lvl="1" indent="-174708" defTabSz="931774">
              <a:buFont typeface="Arial" panose="020B0604020202020204" pitchFamily="34" charset="0"/>
              <a:buChar char="•"/>
              <a:defRPr/>
            </a:pPr>
            <a:r>
              <a:rPr lang="en-CA" baseline="0"/>
              <a:t>The RRC shall establish a Standing Committee called the Regional Economic Welfare Committee (REWC) with membership consisting of 1</a:t>
            </a:r>
            <a:r>
              <a:rPr lang="en-CA" baseline="30000"/>
              <a:t>st</a:t>
            </a:r>
            <a:r>
              <a:rPr lang="en-CA" baseline="0"/>
              <a:t> Vice-Presidents from each Local and other members as determined by the RRC to a maximum of 10 members</a:t>
            </a:r>
          </a:p>
          <a:p>
            <a:pPr marL="174708" lvl="1" indent="-174708" defTabSz="931774">
              <a:buFont typeface="Arial" panose="020B0604020202020204" pitchFamily="34" charset="0"/>
              <a:buChar char="•"/>
              <a:defRPr/>
            </a:pPr>
            <a:r>
              <a:rPr lang="en-CA" baseline="0"/>
              <a:t>Membership on the REWC shall be established annually</a:t>
            </a:r>
            <a:endParaRPr lang="en-CA"/>
          </a:p>
          <a:p>
            <a:pPr marL="174708" indent="-174708">
              <a:buFont typeface="Arial" panose="020B0604020202020204" pitchFamily="34" charset="0"/>
              <a:buChar char="•"/>
            </a:pPr>
            <a:endParaRPr lang="en-CA"/>
          </a:p>
        </p:txBody>
      </p:sp>
      <p:sp>
        <p:nvSpPr>
          <p:cNvPr id="4" name="Slide Number Placeholder 3"/>
          <p:cNvSpPr>
            <a:spLocks noGrp="1"/>
          </p:cNvSpPr>
          <p:nvPr>
            <p:ph type="sldNum" sz="quarter" idx="10"/>
          </p:nvPr>
        </p:nvSpPr>
        <p:spPr/>
        <p:txBody>
          <a:bodyPr/>
          <a:lstStyle/>
          <a:p>
            <a:fld id="{EB6039D5-9119-4C2A-87C5-029C8B6BFFEF}" type="slidenum">
              <a:rPr lang="en-US" smtClean="0"/>
              <a:t>18</a:t>
            </a:fld>
            <a:endParaRPr lang="en-US"/>
          </a:p>
        </p:txBody>
      </p:sp>
    </p:spTree>
    <p:extLst>
      <p:ext uri="{BB962C8B-B14F-4D97-AF65-F5344CB8AC3E}">
        <p14:creationId xmlns:p14="http://schemas.microsoft.com/office/powerpoint/2010/main" val="3495796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25" lvl="1" indent="-174625" defTabSz="931774">
              <a:buFont typeface="Arial" panose="020B0604020202020204" pitchFamily="34" charset="0"/>
              <a:buChar char="•"/>
              <a:defRPr/>
            </a:pPr>
            <a:r>
              <a:rPr lang="en-CA"/>
              <a:t>Regional Representative Councils (RRCs) represent the interest of NSTU Locals within the jurisdiction of regional school boards, and include executive participation from the Local. They are responsible for maintenance of professional development and economic welfare benefits from each school board. (from NSTU website</a:t>
            </a:r>
            <a:r>
              <a:rPr lang="en-CA" baseline="0"/>
              <a:t> regarding RRCs)</a:t>
            </a:r>
            <a:endParaRPr lang="en-US"/>
          </a:p>
          <a:p>
            <a:pPr marL="174708" lvl="1" indent="-174708" defTabSz="931774">
              <a:buFont typeface="Arial" panose="020B0604020202020204" pitchFamily="34" charset="0"/>
              <a:buChar char="•"/>
              <a:defRPr/>
            </a:pPr>
            <a:r>
              <a:rPr lang="en-CA" baseline="0"/>
              <a:t>The RRC shall establish a Standing Committee called the Regional Economic Welfare Committee (REWC) with membership consisting of 1</a:t>
            </a:r>
            <a:r>
              <a:rPr lang="en-CA" baseline="30000"/>
              <a:t>st</a:t>
            </a:r>
            <a:r>
              <a:rPr lang="en-CA" baseline="0"/>
              <a:t> Vice-Presidents from each Local and other members as determined by the RRC to a maximum of 10 members</a:t>
            </a:r>
          </a:p>
          <a:p>
            <a:pPr marL="174708" lvl="1" indent="-174708" defTabSz="931774">
              <a:buFont typeface="Arial" panose="020B0604020202020204" pitchFamily="34" charset="0"/>
              <a:buChar char="•"/>
              <a:defRPr/>
            </a:pPr>
            <a:r>
              <a:rPr lang="en-CA" baseline="0"/>
              <a:t>Membership on the REWC shall be established annually</a:t>
            </a:r>
            <a:endParaRPr lang="en-CA"/>
          </a:p>
          <a:p>
            <a:pPr marL="174625" lvl="1" indent="-174625">
              <a:buFont typeface="Arial" panose="020B0604020202020204" pitchFamily="34" charset="0"/>
              <a:buChar char="•"/>
            </a:pPr>
            <a:r>
              <a:rPr lang="en-CA">
                <a:ea typeface="Calibri" panose="020F0502020204030204"/>
                <a:cs typeface="Calibri" panose="020F0502020204030204"/>
              </a:rPr>
              <a:t>Who are the RRC's </a:t>
            </a:r>
            <a:r>
              <a:rPr lang="en-CA" err="1">
                <a:ea typeface="Calibri" panose="020F0502020204030204"/>
                <a:cs typeface="Calibri" panose="020F0502020204030204"/>
              </a:rPr>
              <a:t>responsib</a:t>
            </a:r>
            <a:r>
              <a:rPr lang="en-CA">
                <a:ea typeface="Calibri" panose="020F0502020204030204"/>
                <a:cs typeface="Calibri" panose="020F0502020204030204"/>
              </a:rPr>
              <a:t>le to?</a:t>
            </a:r>
          </a:p>
          <a:p>
            <a:pPr marL="174708" indent="-174708">
              <a:buFont typeface="Arial" panose="020B0604020202020204" pitchFamily="34" charset="0"/>
              <a:buChar char="•"/>
            </a:pPr>
            <a:endParaRPr lang="en-CA">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EB6039D5-9119-4C2A-87C5-029C8B6BFFEF}" type="slidenum">
              <a:rPr lang="en-US" smtClean="0"/>
              <a:t>19</a:t>
            </a:fld>
            <a:endParaRPr lang="en-US"/>
          </a:p>
        </p:txBody>
      </p:sp>
    </p:spTree>
    <p:extLst>
      <p:ext uri="{BB962C8B-B14F-4D97-AF65-F5344CB8AC3E}">
        <p14:creationId xmlns:p14="http://schemas.microsoft.com/office/powerpoint/2010/main" val="29872501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35E810-CC70-4CFD-83DB-D392B4787D4D}" type="slidenum">
              <a:rPr lang="en-US" smtClean="0"/>
              <a:t>20</a:t>
            </a:fld>
            <a:endParaRPr lang="en-US"/>
          </a:p>
        </p:txBody>
      </p:sp>
    </p:spTree>
    <p:extLst>
      <p:ext uri="{BB962C8B-B14F-4D97-AF65-F5344CB8AC3E}">
        <p14:creationId xmlns:p14="http://schemas.microsoft.com/office/powerpoint/2010/main" val="3233513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Which locals belong to which region?</a:t>
            </a:r>
            <a:endParaRPr lang="en-US"/>
          </a:p>
        </p:txBody>
      </p:sp>
      <p:sp>
        <p:nvSpPr>
          <p:cNvPr id="4" name="Slide Number Placeholder 3"/>
          <p:cNvSpPr>
            <a:spLocks noGrp="1"/>
          </p:cNvSpPr>
          <p:nvPr>
            <p:ph type="sldNum" sz="quarter" idx="5"/>
          </p:nvPr>
        </p:nvSpPr>
        <p:spPr/>
        <p:txBody>
          <a:bodyPr/>
          <a:lstStyle/>
          <a:p>
            <a:fld id="{6835E810-CC70-4CFD-83DB-D392B4787D4D}" type="slidenum">
              <a:rPr lang="en-US" smtClean="0"/>
              <a:t>21</a:t>
            </a:fld>
            <a:endParaRPr lang="en-US"/>
          </a:p>
        </p:txBody>
      </p:sp>
    </p:spTree>
    <p:extLst>
      <p:ext uri="{BB962C8B-B14F-4D97-AF65-F5344CB8AC3E}">
        <p14:creationId xmlns:p14="http://schemas.microsoft.com/office/powerpoint/2010/main" val="28556973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032F9-658D-061C-4F70-1CAA862DF0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CC93A5-7CA6-D1F8-D9AD-071F9B12E7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A90404-3CFD-5327-B4E9-0BDBFF861FE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7CAFECA-20FE-3675-D1F8-ADC6B4AF94F5}"/>
              </a:ext>
            </a:extLst>
          </p:cNvPr>
          <p:cNvSpPr>
            <a:spLocks noGrp="1"/>
          </p:cNvSpPr>
          <p:nvPr>
            <p:ph type="sldNum" sz="quarter" idx="5"/>
          </p:nvPr>
        </p:nvSpPr>
        <p:spPr/>
        <p:txBody>
          <a:bodyPr/>
          <a:lstStyle/>
          <a:p>
            <a:fld id="{6835E810-CC70-4CFD-83DB-D392B4787D4D}" type="slidenum">
              <a:rPr lang="en-US" smtClean="0"/>
              <a:t>22</a:t>
            </a:fld>
            <a:endParaRPr lang="en-US"/>
          </a:p>
        </p:txBody>
      </p:sp>
    </p:spTree>
    <p:extLst>
      <p:ext uri="{BB962C8B-B14F-4D97-AF65-F5344CB8AC3E}">
        <p14:creationId xmlns:p14="http://schemas.microsoft.com/office/powerpoint/2010/main" val="21032059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a:t>Locals are created by the PE</a:t>
            </a:r>
          </a:p>
          <a:p>
            <a:pPr marL="171450" indent="-171450">
              <a:buFont typeface="Arial" panose="020B0604020202020204" pitchFamily="34" charset="0"/>
              <a:buChar char="•"/>
            </a:pPr>
            <a:r>
              <a:rPr lang="en-CA"/>
              <a:t>Local Constitutions</a:t>
            </a:r>
            <a:r>
              <a:rPr lang="en-CA" baseline="0"/>
              <a:t> are established by PE</a:t>
            </a:r>
            <a:endParaRPr lang="en-CA"/>
          </a:p>
          <a:p>
            <a:pPr marL="171450" indent="-171450">
              <a:buFont typeface="Arial" panose="020B0604020202020204" pitchFamily="34" charset="0"/>
              <a:buChar char="•"/>
            </a:pPr>
            <a:r>
              <a:rPr lang="en-CA"/>
              <a:t>Locals</a:t>
            </a:r>
            <a:r>
              <a:rPr lang="en-CA" baseline="0"/>
              <a:t> are committees of the NSTU</a:t>
            </a:r>
          </a:p>
        </p:txBody>
      </p:sp>
      <p:sp>
        <p:nvSpPr>
          <p:cNvPr id="4" name="Slide Number Placeholder 3"/>
          <p:cNvSpPr>
            <a:spLocks noGrp="1"/>
          </p:cNvSpPr>
          <p:nvPr>
            <p:ph type="sldNum" sz="quarter" idx="10"/>
          </p:nvPr>
        </p:nvSpPr>
        <p:spPr/>
        <p:txBody>
          <a:bodyPr/>
          <a:lstStyle/>
          <a:p>
            <a:fld id="{EB6039D5-9119-4C2A-87C5-029C8B6BFFEF}" type="slidenum">
              <a:rPr lang="en-US" smtClean="0"/>
              <a:t>23</a:t>
            </a:fld>
            <a:endParaRPr lang="en-US"/>
          </a:p>
        </p:txBody>
      </p:sp>
    </p:spTree>
    <p:extLst>
      <p:ext uri="{BB962C8B-B14F-4D97-AF65-F5344CB8AC3E}">
        <p14:creationId xmlns:p14="http://schemas.microsoft.com/office/powerpoint/2010/main" val="14261910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35E810-CC70-4CFD-83DB-D392B4787D4D}" type="slidenum">
              <a:rPr lang="en-US" smtClean="0"/>
              <a:t>24</a:t>
            </a:fld>
            <a:endParaRPr lang="en-US"/>
          </a:p>
        </p:txBody>
      </p:sp>
    </p:spTree>
    <p:extLst>
      <p:ext uri="{BB962C8B-B14F-4D97-AF65-F5344CB8AC3E}">
        <p14:creationId xmlns:p14="http://schemas.microsoft.com/office/powerpoint/2010/main" val="25302637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a:effectLst/>
              </a:rPr>
              <a:t>(from NSTU website)</a:t>
            </a:r>
          </a:p>
          <a:p>
            <a:r>
              <a:rPr lang="en-CA" b="1">
                <a:effectLst/>
              </a:rPr>
              <a:t>NSTU Representatives</a:t>
            </a:r>
          </a:p>
          <a:p>
            <a:r>
              <a:rPr lang="en-CA">
                <a:effectLst/>
              </a:rPr>
              <a:t>A NSTU representative is an active member of the NSTU assigned to an educational site within the geographical or educational site boundaries of the Local.</a:t>
            </a:r>
          </a:p>
          <a:p>
            <a:r>
              <a:rPr lang="en-CA">
                <a:effectLst/>
              </a:rPr>
              <a:t>Each educational site shall elect a minimum of one NSTU representative. Educational sites with up to twenty-five (25) members may elect one representative. Educational sites with twenty-six (26) to fifty (50) members shall elect two; and educational sites with over fifty (50) members shall be entitled to the maximum of three representatives. The educational site shall be entitled to an equal number of alternate representatives.</a:t>
            </a:r>
          </a:p>
          <a:p>
            <a:r>
              <a:rPr lang="en-CA">
                <a:effectLst/>
              </a:rPr>
              <a:t>Under exceptional circumstances, a Local General Meeting may approve additional NSTU representatives at an individual educational site.</a:t>
            </a:r>
          </a:p>
          <a:p>
            <a:r>
              <a:rPr lang="en-CA">
                <a:effectLst/>
              </a:rPr>
              <a:t>The NSTU representative(s) shall be a member of the Local Council.</a:t>
            </a:r>
          </a:p>
          <a:p>
            <a:r>
              <a:rPr lang="en-CA">
                <a:effectLst/>
              </a:rPr>
              <a:t>List of duties for NSTU representatives. Because of the importance of regular communication with our members,</a:t>
            </a:r>
          </a:p>
          <a:p>
            <a:r>
              <a:rPr lang="en-CA">
                <a:effectLst/>
              </a:rPr>
              <a:t>two key duties are:</a:t>
            </a:r>
          </a:p>
          <a:p>
            <a:r>
              <a:rPr lang="en-CA">
                <a:effectLst/>
              </a:rPr>
              <a:t>a. Timely distribution and posting of NSTU information received through the provincial NSTU representative network</a:t>
            </a:r>
            <a:br>
              <a:rPr lang="en-CA">
                <a:effectLst/>
              </a:rPr>
            </a:br>
            <a:r>
              <a:rPr lang="en-CA">
                <a:effectLst/>
              </a:rPr>
              <a:t>b. Timely distribution and posting of information received from your NSTU Local.</a:t>
            </a:r>
          </a:p>
          <a:p>
            <a:r>
              <a:rPr lang="en-CA">
                <a:effectLst/>
              </a:rPr>
              <a:t>The NSTU representative will be called upon to:</a:t>
            </a:r>
          </a:p>
          <a:p>
            <a:r>
              <a:rPr lang="en-CA">
                <a:effectLst/>
              </a:rPr>
              <a:t>c. Direct members’ requests to the appropriate Local or provincial support persons.</a:t>
            </a:r>
            <a:br>
              <a:rPr lang="en-CA">
                <a:effectLst/>
              </a:rPr>
            </a:br>
            <a:r>
              <a:rPr lang="en-CA">
                <a:effectLst/>
              </a:rPr>
              <a:t>d. Coordinate annual membership registry data collection in his/her educational site.</a:t>
            </a:r>
          </a:p>
          <a:p>
            <a:r>
              <a:rPr lang="en-CA">
                <a:effectLst/>
              </a:rPr>
              <a:t>Because of the principal’s leadership role within the educational site, it is important to:</a:t>
            </a:r>
          </a:p>
          <a:p>
            <a:r>
              <a:rPr lang="en-CA">
                <a:effectLst/>
              </a:rPr>
              <a:t>e. Keep the principal informed regarding NSTU matters.</a:t>
            </a:r>
            <a:br>
              <a:rPr lang="en-CA">
                <a:effectLst/>
              </a:rPr>
            </a:br>
            <a:r>
              <a:rPr lang="en-CA">
                <a:effectLst/>
              </a:rPr>
              <a:t>f. Request time on the staff meeting agenda for NSTU updates.</a:t>
            </a:r>
          </a:p>
          <a:p>
            <a:r>
              <a:rPr lang="en-CA">
                <a:effectLst/>
              </a:rPr>
              <a:t>The NSTU representative will also be expected to:</a:t>
            </a:r>
          </a:p>
          <a:p>
            <a:r>
              <a:rPr lang="en-CA">
                <a:effectLst/>
              </a:rPr>
              <a:t>g. Call other meetings when necessary.</a:t>
            </a:r>
            <a:br>
              <a:rPr lang="en-CA">
                <a:effectLst/>
              </a:rPr>
            </a:br>
            <a:r>
              <a:rPr lang="en-CA">
                <a:effectLst/>
              </a:rPr>
              <a:t>h. Assist new members to become informed NSTU members. </a:t>
            </a:r>
          </a:p>
          <a:p>
            <a:r>
              <a:rPr lang="en-CA" i="1">
                <a:effectLst/>
              </a:rPr>
              <a:t>NSTU Operational Procedures</a:t>
            </a:r>
            <a:endParaRPr lang="en-CA">
              <a:effectLst/>
            </a:endParaRPr>
          </a:p>
          <a:p>
            <a:r>
              <a:rPr lang="en-CA" b="1">
                <a:effectLst/>
              </a:rPr>
              <a:t>Membership Registry</a:t>
            </a:r>
          </a:p>
          <a:p>
            <a:r>
              <a:rPr lang="en-CA">
                <a:effectLst/>
              </a:rPr>
              <a:t>Among the duties of an NSTU representative is the responsibility to keep the membership list for their site up-to-date within the Membership Registry. For further information on the Membership Registry and maintenance instructions click </a:t>
            </a:r>
            <a:r>
              <a:rPr lang="en-CA">
                <a:effectLst/>
                <a:hlinkClick r:id="rId3"/>
              </a:rPr>
              <a:t>here</a:t>
            </a:r>
            <a:r>
              <a:rPr lang="en-CA">
                <a:effectLst/>
              </a:rPr>
              <a:t>.</a:t>
            </a:r>
          </a:p>
        </p:txBody>
      </p:sp>
      <p:sp>
        <p:nvSpPr>
          <p:cNvPr id="4" name="Slide Number Placeholder 3"/>
          <p:cNvSpPr>
            <a:spLocks noGrp="1"/>
          </p:cNvSpPr>
          <p:nvPr>
            <p:ph type="sldNum" sz="quarter" idx="10"/>
          </p:nvPr>
        </p:nvSpPr>
        <p:spPr/>
        <p:txBody>
          <a:bodyPr/>
          <a:lstStyle/>
          <a:p>
            <a:fld id="{EB6039D5-9119-4C2A-87C5-029C8B6BFFEF}" type="slidenum">
              <a:rPr lang="en-US" smtClean="0"/>
              <a:t>25</a:t>
            </a:fld>
            <a:endParaRPr lang="en-US"/>
          </a:p>
        </p:txBody>
      </p:sp>
    </p:spTree>
    <p:extLst>
      <p:ext uri="{BB962C8B-B14F-4D97-AF65-F5344CB8AC3E}">
        <p14:creationId xmlns:p14="http://schemas.microsoft.com/office/powerpoint/2010/main" val="38703924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Direct members to the NSTU webpage and use the search bar to assist teachers.</a:t>
            </a:r>
            <a:endParaRPr lang="en-US"/>
          </a:p>
        </p:txBody>
      </p:sp>
      <p:sp>
        <p:nvSpPr>
          <p:cNvPr id="4" name="Slide Number Placeholder 3"/>
          <p:cNvSpPr>
            <a:spLocks noGrp="1"/>
          </p:cNvSpPr>
          <p:nvPr>
            <p:ph type="sldNum" sz="quarter" idx="5"/>
          </p:nvPr>
        </p:nvSpPr>
        <p:spPr/>
        <p:txBody>
          <a:bodyPr/>
          <a:lstStyle/>
          <a:p>
            <a:fld id="{6835E810-CC70-4CFD-83DB-D392B4787D4D}" type="slidenum">
              <a:rPr lang="en-US" smtClean="0"/>
              <a:t>26</a:t>
            </a:fld>
            <a:endParaRPr lang="en-US"/>
          </a:p>
        </p:txBody>
      </p:sp>
    </p:spTree>
    <p:extLst>
      <p:ext uri="{BB962C8B-B14F-4D97-AF65-F5344CB8AC3E}">
        <p14:creationId xmlns:p14="http://schemas.microsoft.com/office/powerpoint/2010/main" val="24206741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35E810-CC70-4CFD-83DB-D392B4787D4D}" type="slidenum">
              <a:rPr lang="en-US" smtClean="0"/>
              <a:t>27</a:t>
            </a:fld>
            <a:endParaRPr lang="en-US"/>
          </a:p>
        </p:txBody>
      </p:sp>
    </p:spTree>
    <p:extLst>
      <p:ext uri="{BB962C8B-B14F-4D97-AF65-F5344CB8AC3E}">
        <p14:creationId xmlns:p14="http://schemas.microsoft.com/office/powerpoint/2010/main" val="15935252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DE9A9-CCAC-6E0C-BCE0-22B842358A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2CFCD-92D7-3F72-A242-2C9FD1CC0D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FD017E-0836-F600-16D4-37E2ECA240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0096E0-628E-DB85-7DFA-5CD7D763F5D1}"/>
              </a:ext>
            </a:extLst>
          </p:cNvPr>
          <p:cNvSpPr>
            <a:spLocks noGrp="1"/>
          </p:cNvSpPr>
          <p:nvPr>
            <p:ph type="sldNum" sz="quarter" idx="5"/>
          </p:nvPr>
        </p:nvSpPr>
        <p:spPr/>
        <p:txBody>
          <a:bodyPr/>
          <a:lstStyle/>
          <a:p>
            <a:fld id="{6835E810-CC70-4CFD-83DB-D392B4787D4D}" type="slidenum">
              <a:rPr lang="en-US" smtClean="0"/>
              <a:t>28</a:t>
            </a:fld>
            <a:endParaRPr lang="en-US"/>
          </a:p>
        </p:txBody>
      </p:sp>
    </p:spTree>
    <p:extLst>
      <p:ext uri="{BB962C8B-B14F-4D97-AF65-F5344CB8AC3E}">
        <p14:creationId xmlns:p14="http://schemas.microsoft.com/office/powerpoint/2010/main" val="23553769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EB6039D5-9119-4C2A-87C5-029C8B6BFFEF}" type="slidenum">
              <a:rPr lang="en-US" smtClean="0"/>
              <a:t>29</a:t>
            </a:fld>
            <a:endParaRPr lang="en-US"/>
          </a:p>
        </p:txBody>
      </p:sp>
    </p:spTree>
    <p:extLst>
      <p:ext uri="{BB962C8B-B14F-4D97-AF65-F5344CB8AC3E}">
        <p14:creationId xmlns:p14="http://schemas.microsoft.com/office/powerpoint/2010/main" val="33887680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35E810-CC70-4CFD-83DB-D392B4787D4D}" type="slidenum">
              <a:rPr lang="en-US" smtClean="0"/>
              <a:t>30</a:t>
            </a:fld>
            <a:endParaRPr lang="en-US"/>
          </a:p>
        </p:txBody>
      </p:sp>
    </p:spTree>
    <p:extLst>
      <p:ext uri="{BB962C8B-B14F-4D97-AF65-F5344CB8AC3E}">
        <p14:creationId xmlns:p14="http://schemas.microsoft.com/office/powerpoint/2010/main" val="8804730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835E810-CC70-4CFD-83DB-D392B4787D4D}" type="slidenum">
              <a:rPr lang="en-US" smtClean="0"/>
              <a:t>31</a:t>
            </a:fld>
            <a:endParaRPr lang="en-US"/>
          </a:p>
        </p:txBody>
      </p:sp>
    </p:spTree>
    <p:extLst>
      <p:ext uri="{BB962C8B-B14F-4D97-AF65-F5344CB8AC3E}">
        <p14:creationId xmlns:p14="http://schemas.microsoft.com/office/powerpoint/2010/main" val="27254151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Header Placeholder 3"/>
          <p:cNvSpPr>
            <a:spLocks noGrp="1"/>
          </p:cNvSpPr>
          <p:nvPr>
            <p:ph type="hdr" idx="2"/>
          </p:nvPr>
        </p:nvSpPr>
        <p:spPr/>
        <p:txBody>
          <a:bodyPr/>
          <a:lstStyle/>
          <a:p>
            <a:endParaRPr lang="en-CA"/>
          </a:p>
        </p:txBody>
      </p:sp>
      <p:sp>
        <p:nvSpPr>
          <p:cNvPr id="5" name="Date Placeholder 4"/>
          <p:cNvSpPr>
            <a:spLocks noGrp="1"/>
          </p:cNvSpPr>
          <p:nvPr>
            <p:ph type="dt" idx="10"/>
          </p:nvPr>
        </p:nvSpPr>
        <p:spPr/>
        <p:txBody>
          <a:bodyPr/>
          <a:lstStyle/>
          <a:p>
            <a:endParaRPr lang="en-CA"/>
          </a:p>
        </p:txBody>
      </p:sp>
      <p:sp>
        <p:nvSpPr>
          <p:cNvPr id="6" name="Slide Number Placeholder 5"/>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32</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664254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B5ED7C-1B48-4658-B3F0-817E2CC9754F}" type="datetimeFigureOut">
              <a:rPr lang="en-CA" smtClean="0"/>
              <a:t>2026-08-11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870BE45-D2E2-4731-B3E5-0E6EABBF50BF}" type="slidenum">
              <a:rPr lang="en-CA" smtClean="0"/>
              <a:t>‹#›</a:t>
            </a:fld>
            <a:endParaRPr lang="en-CA"/>
          </a:p>
        </p:txBody>
      </p:sp>
      <p:cxnSp>
        <p:nvCxnSpPr>
          <p:cNvPr id="8" name="Straight Connector 7"/>
          <p:cNvCxnSpPr/>
          <p:nvPr/>
        </p:nvCxnSpPr>
        <p:spPr>
          <a:xfrm>
            <a:off x="371710"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11" name="Picture 10" descr="NSTU logo full colour landscape.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852930" cy="546735"/>
          </a:xfrm>
          <a:prstGeom prst="rect">
            <a:avLst/>
          </a:prstGeom>
        </p:spPr>
      </p:pic>
    </p:spTree>
    <p:extLst>
      <p:ext uri="{BB962C8B-B14F-4D97-AF65-F5344CB8AC3E}">
        <p14:creationId xmlns:p14="http://schemas.microsoft.com/office/powerpoint/2010/main" val="2828989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B5ED7C-1B48-4658-B3F0-817E2CC9754F}" type="datetimeFigureOut">
              <a:rPr lang="en-CA" smtClean="0"/>
              <a:t>2026-08-11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870BE45-D2E2-4731-B3E5-0E6EABBF50BF}" type="slidenum">
              <a:rPr lang="en-CA" smtClean="0"/>
              <a:t>‹#›</a:t>
            </a:fld>
            <a:endParaRPr lang="en-CA"/>
          </a:p>
        </p:txBody>
      </p:sp>
      <p:cxnSp>
        <p:nvCxnSpPr>
          <p:cNvPr id="8" name="Straight Connector 7"/>
          <p:cNvCxnSpPr/>
          <p:nvPr/>
        </p:nvCxnSpPr>
        <p:spPr>
          <a:xfrm>
            <a:off x="371710"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9" name="Picture 8" descr="NSTU logo full colour landscape nstu.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976120" cy="680720"/>
          </a:xfrm>
          <a:prstGeom prst="rect">
            <a:avLst/>
          </a:prstGeom>
        </p:spPr>
      </p:pic>
    </p:spTree>
    <p:extLst>
      <p:ext uri="{BB962C8B-B14F-4D97-AF65-F5344CB8AC3E}">
        <p14:creationId xmlns:p14="http://schemas.microsoft.com/office/powerpoint/2010/main" val="3883585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B5ED7C-1B48-4658-B3F0-817E2CC9754F}" type="datetimeFigureOut">
              <a:rPr lang="en-CA" smtClean="0"/>
              <a:t>2026-08-11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870BE45-D2E2-4731-B3E5-0E6EABBF50BF}" type="slidenum">
              <a:rPr lang="en-CA" smtClean="0"/>
              <a:t>‹#›</a:t>
            </a:fld>
            <a:endParaRPr lang="en-CA"/>
          </a:p>
        </p:txBody>
      </p:sp>
      <p:cxnSp>
        <p:nvCxnSpPr>
          <p:cNvPr id="9" name="Straight Connector 8"/>
          <p:cNvCxnSpPr/>
          <p:nvPr/>
        </p:nvCxnSpPr>
        <p:spPr>
          <a:xfrm>
            <a:off x="371710"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10" name="Picture 9" descr="NSTU logo full colour landscape.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852930" cy="546735"/>
          </a:xfrm>
          <a:prstGeom prst="rect">
            <a:avLst/>
          </a:prstGeom>
        </p:spPr>
      </p:pic>
    </p:spTree>
    <p:extLst>
      <p:ext uri="{BB962C8B-B14F-4D97-AF65-F5344CB8AC3E}">
        <p14:creationId xmlns:p14="http://schemas.microsoft.com/office/powerpoint/2010/main" val="3233596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B5ED7C-1B48-4658-B3F0-817E2CC9754F}" type="datetimeFigureOut">
              <a:rPr lang="en-CA" smtClean="0"/>
              <a:t>2026-08-11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870BE45-D2E2-4731-B3E5-0E6EABBF50BF}" type="slidenum">
              <a:rPr lang="en-CA" smtClean="0"/>
              <a:t>‹#›</a:t>
            </a:fld>
            <a:endParaRPr lang="en-CA"/>
          </a:p>
        </p:txBody>
      </p:sp>
      <p:cxnSp>
        <p:nvCxnSpPr>
          <p:cNvPr id="9" name="Straight Connector 8"/>
          <p:cNvCxnSpPr/>
          <p:nvPr/>
        </p:nvCxnSpPr>
        <p:spPr>
          <a:xfrm>
            <a:off x="371710"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11" name="Picture 10" descr="NSTU logo full colour landscape nstu.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976120" cy="680720"/>
          </a:xfrm>
          <a:prstGeom prst="rect">
            <a:avLst/>
          </a:prstGeom>
        </p:spPr>
      </p:pic>
    </p:spTree>
    <p:extLst>
      <p:ext uri="{BB962C8B-B14F-4D97-AF65-F5344CB8AC3E}">
        <p14:creationId xmlns:p14="http://schemas.microsoft.com/office/powerpoint/2010/main" val="25054461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B5ED7C-1B48-4658-B3F0-817E2CC9754F}" type="datetimeFigureOut">
              <a:rPr lang="en-CA" smtClean="0"/>
              <a:t>2026-08-11</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D870BE45-D2E2-4731-B3E5-0E6EABBF50BF}" type="slidenum">
              <a:rPr lang="en-CA" smtClean="0"/>
              <a:t>‹#›</a:t>
            </a:fld>
            <a:endParaRPr lang="en-CA"/>
          </a:p>
        </p:txBody>
      </p:sp>
      <p:cxnSp>
        <p:nvCxnSpPr>
          <p:cNvPr id="11" name="Straight Connector 10"/>
          <p:cNvCxnSpPr/>
          <p:nvPr/>
        </p:nvCxnSpPr>
        <p:spPr>
          <a:xfrm>
            <a:off x="371710"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12" name="Picture 11" descr="NSTU logo full colour landscape nstu.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976120" cy="680720"/>
          </a:xfrm>
          <a:prstGeom prst="rect">
            <a:avLst/>
          </a:prstGeom>
        </p:spPr>
      </p:pic>
    </p:spTree>
    <p:extLst>
      <p:ext uri="{BB962C8B-B14F-4D97-AF65-F5344CB8AC3E}">
        <p14:creationId xmlns:p14="http://schemas.microsoft.com/office/powerpoint/2010/main" val="3082126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B5ED7C-1B48-4658-B3F0-817E2CC9754F}" type="datetimeFigureOut">
              <a:rPr lang="en-CA" smtClean="0"/>
              <a:t>2026-08-11</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D870BE45-D2E2-4731-B3E5-0E6EABBF50BF}" type="slidenum">
              <a:rPr lang="en-CA" smtClean="0"/>
              <a:t>‹#›</a:t>
            </a:fld>
            <a:endParaRPr lang="en-CA"/>
          </a:p>
        </p:txBody>
      </p:sp>
      <p:cxnSp>
        <p:nvCxnSpPr>
          <p:cNvPr id="7" name="Straight Connector 6"/>
          <p:cNvCxnSpPr/>
          <p:nvPr/>
        </p:nvCxnSpPr>
        <p:spPr>
          <a:xfrm>
            <a:off x="371710"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8" name="Picture 7" descr="NSTU logo full colour landscape nstu.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976120" cy="680720"/>
          </a:xfrm>
          <a:prstGeom prst="rect">
            <a:avLst/>
          </a:prstGeom>
        </p:spPr>
      </p:pic>
    </p:spTree>
    <p:extLst>
      <p:ext uri="{BB962C8B-B14F-4D97-AF65-F5344CB8AC3E}">
        <p14:creationId xmlns:p14="http://schemas.microsoft.com/office/powerpoint/2010/main" val="202609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B5ED7C-1B48-4658-B3F0-817E2CC9754F}" type="datetimeFigureOut">
              <a:rPr lang="en-CA" smtClean="0"/>
              <a:t>2026-08-11</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D870BE45-D2E2-4731-B3E5-0E6EABBF50BF}" type="slidenum">
              <a:rPr lang="en-CA" smtClean="0"/>
              <a:t>‹#›</a:t>
            </a:fld>
            <a:endParaRPr lang="en-CA"/>
          </a:p>
        </p:txBody>
      </p:sp>
      <p:cxnSp>
        <p:nvCxnSpPr>
          <p:cNvPr id="6" name="Straight Connector 5"/>
          <p:cNvCxnSpPr/>
          <p:nvPr/>
        </p:nvCxnSpPr>
        <p:spPr>
          <a:xfrm>
            <a:off x="371710"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7" name="Picture 6" descr="NSTU logo full colour landscape nstu.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976120" cy="680720"/>
          </a:xfrm>
          <a:prstGeom prst="rect">
            <a:avLst/>
          </a:prstGeom>
        </p:spPr>
      </p:pic>
    </p:spTree>
    <p:extLst>
      <p:ext uri="{BB962C8B-B14F-4D97-AF65-F5344CB8AC3E}">
        <p14:creationId xmlns:p14="http://schemas.microsoft.com/office/powerpoint/2010/main" val="2348508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B5ED7C-1B48-4658-B3F0-817E2CC9754F}" type="datetimeFigureOut">
              <a:rPr lang="en-CA" smtClean="0"/>
              <a:t>2026-08-11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870BE45-D2E2-4731-B3E5-0E6EABBF50BF}" type="slidenum">
              <a:rPr lang="en-CA" smtClean="0"/>
              <a:t>‹#›</a:t>
            </a:fld>
            <a:endParaRPr lang="en-CA"/>
          </a:p>
        </p:txBody>
      </p:sp>
      <p:cxnSp>
        <p:nvCxnSpPr>
          <p:cNvPr id="9" name="Straight Connector 8"/>
          <p:cNvCxnSpPr/>
          <p:nvPr/>
        </p:nvCxnSpPr>
        <p:spPr>
          <a:xfrm>
            <a:off x="371710"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10" name="Picture 9" descr="NSTU logo full colour landscape nstu.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976120" cy="680720"/>
          </a:xfrm>
          <a:prstGeom prst="rect">
            <a:avLst/>
          </a:prstGeom>
        </p:spPr>
      </p:pic>
    </p:spTree>
    <p:extLst>
      <p:ext uri="{BB962C8B-B14F-4D97-AF65-F5344CB8AC3E}">
        <p14:creationId xmlns:p14="http://schemas.microsoft.com/office/powerpoint/2010/main" val="1375714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B5ED7C-1B48-4658-B3F0-817E2CC9754F}" type="datetimeFigureOut">
              <a:rPr lang="en-CA" smtClean="0"/>
              <a:t>2026-08-11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D870BE45-D2E2-4731-B3E5-0E6EABBF50BF}" type="slidenum">
              <a:rPr lang="en-CA" smtClean="0"/>
              <a:t>‹#›</a:t>
            </a:fld>
            <a:endParaRPr lang="en-CA"/>
          </a:p>
        </p:txBody>
      </p:sp>
      <p:cxnSp>
        <p:nvCxnSpPr>
          <p:cNvPr id="9" name="Straight Connector 8"/>
          <p:cNvCxnSpPr/>
          <p:nvPr/>
        </p:nvCxnSpPr>
        <p:spPr>
          <a:xfrm>
            <a:off x="371710"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10" name="Picture 9" descr="NSTU logo full colour landscape nstu.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976120" cy="680720"/>
          </a:xfrm>
          <a:prstGeom prst="rect">
            <a:avLst/>
          </a:prstGeom>
        </p:spPr>
      </p:pic>
    </p:spTree>
    <p:extLst>
      <p:ext uri="{BB962C8B-B14F-4D97-AF65-F5344CB8AC3E}">
        <p14:creationId xmlns:p14="http://schemas.microsoft.com/office/powerpoint/2010/main" val="2747083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B5ED7C-1B48-4658-B3F0-817E2CC9754F}" type="datetimeFigureOut">
              <a:rPr lang="en-CA" smtClean="0"/>
              <a:t>2026-08-11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870BE45-D2E2-4731-B3E5-0E6EABBF50BF}" type="slidenum">
              <a:rPr lang="en-CA" smtClean="0"/>
              <a:t>‹#›</a:t>
            </a:fld>
            <a:endParaRPr lang="en-CA"/>
          </a:p>
        </p:txBody>
      </p:sp>
      <p:cxnSp>
        <p:nvCxnSpPr>
          <p:cNvPr id="8" name="Straight Connector 7"/>
          <p:cNvCxnSpPr/>
          <p:nvPr/>
        </p:nvCxnSpPr>
        <p:spPr>
          <a:xfrm>
            <a:off x="371710"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9" name="Picture 8" descr="NSTU logo full colour landscape nstu.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976120" cy="680720"/>
          </a:xfrm>
          <a:prstGeom prst="rect">
            <a:avLst/>
          </a:prstGeom>
        </p:spPr>
      </p:pic>
    </p:spTree>
    <p:extLst>
      <p:ext uri="{BB962C8B-B14F-4D97-AF65-F5344CB8AC3E}">
        <p14:creationId xmlns:p14="http://schemas.microsoft.com/office/powerpoint/2010/main" val="851160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B5ED7C-1B48-4658-B3F0-817E2CC9754F}" type="datetimeFigureOut">
              <a:rPr lang="en-CA" smtClean="0"/>
              <a:t>2026-08-11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870BE45-D2E2-4731-B3E5-0E6EABBF50BF}" type="slidenum">
              <a:rPr lang="en-CA" smtClean="0"/>
              <a:t>‹#›</a:t>
            </a:fld>
            <a:endParaRPr lang="en-CA"/>
          </a:p>
        </p:txBody>
      </p:sp>
      <p:cxnSp>
        <p:nvCxnSpPr>
          <p:cNvPr id="8" name="Straight Connector 7"/>
          <p:cNvCxnSpPr/>
          <p:nvPr/>
        </p:nvCxnSpPr>
        <p:spPr>
          <a:xfrm>
            <a:off x="371710" y="6108390"/>
            <a:ext cx="11440324"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9" name="Picture 8" descr="NSTU logo full colour landscape nstu.eps"/>
          <p:cNvPicPr/>
          <p:nvPr/>
        </p:nvPicPr>
        <p:blipFill>
          <a:blip r:embed="rId2" cstate="print">
            <a:extLst>
              <a:ext uri="{28A0092B-C50C-407E-A947-70E740481C1C}">
                <a14:useLocalDpi xmlns:a14="http://schemas.microsoft.com/office/drawing/2010/main" val="0"/>
              </a:ext>
            </a:extLst>
          </a:blip>
          <a:stretch>
            <a:fillRect/>
          </a:stretch>
        </p:blipFill>
        <p:spPr>
          <a:xfrm>
            <a:off x="374904" y="6181344"/>
            <a:ext cx="1976120" cy="680720"/>
          </a:xfrm>
          <a:prstGeom prst="rect">
            <a:avLst/>
          </a:prstGeom>
        </p:spPr>
      </p:pic>
    </p:spTree>
    <p:extLst>
      <p:ext uri="{BB962C8B-B14F-4D97-AF65-F5344CB8AC3E}">
        <p14:creationId xmlns:p14="http://schemas.microsoft.com/office/powerpoint/2010/main" val="1449553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B5ED7C-1B48-4658-B3F0-817E2CC9754F}" type="datetimeFigureOut">
              <a:rPr lang="en-CA" smtClean="0"/>
              <a:t>2026-08-11</a:t>
            </a:fld>
            <a:endParaRPr lang="en-CA"/>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70BE45-D2E2-4731-B3E5-0E6EABBF50BF}" type="slidenum">
              <a:rPr lang="en-CA" smtClean="0"/>
              <a:t>‹#›</a:t>
            </a:fld>
            <a:endParaRPr lang="en-CA"/>
          </a:p>
        </p:txBody>
      </p:sp>
    </p:spTree>
    <p:extLst>
      <p:ext uri="{BB962C8B-B14F-4D97-AF65-F5344CB8AC3E}">
        <p14:creationId xmlns:p14="http://schemas.microsoft.com/office/powerpoint/2010/main" val="16640194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15A8B-9CA2-B6C5-45F4-2376E457DC65}"/>
              </a:ext>
            </a:extLst>
          </p:cNvPr>
          <p:cNvSpPr>
            <a:spLocks noGrp="1"/>
          </p:cNvSpPr>
          <p:nvPr>
            <p:ph type="title"/>
          </p:nvPr>
        </p:nvSpPr>
        <p:spPr>
          <a:xfrm>
            <a:off x="0" y="904399"/>
            <a:ext cx="10972800" cy="5049202"/>
          </a:xfrm>
        </p:spPr>
        <p:txBody>
          <a:bodyPr>
            <a:normAutofit/>
          </a:bodyPr>
          <a:lstStyle/>
          <a:p>
            <a:r>
              <a:rPr lang="en-CA" sz="3600">
                <a:solidFill>
                  <a:srgbClr val="244BA5"/>
                </a:solidFill>
                <a:latin typeface="Segoe UI Light" panose="020B0502040204020203" pitchFamily="34" charset="0"/>
                <a:cs typeface="Segoe UI Light" panose="020B0502040204020203" pitchFamily="34" charset="0"/>
              </a:rPr>
              <a:t>Welcome to Aspiring Leaders Session 1 :</a:t>
            </a:r>
            <a:br>
              <a:rPr lang="en-CA" sz="3600">
                <a:solidFill>
                  <a:srgbClr val="244BA5"/>
                </a:solidFill>
                <a:latin typeface="Segoe UI Semilight" panose="020B0402040204020203" pitchFamily="34" charset="0"/>
                <a:cs typeface="Segoe UI Semilight" panose="020B0402040204020203" pitchFamily="34" charset="0"/>
              </a:rPr>
            </a:br>
            <a:br>
              <a:rPr lang="en-CA" sz="3600">
                <a:solidFill>
                  <a:srgbClr val="244BA5"/>
                </a:solidFill>
                <a:latin typeface="Segoe UI Semilight" panose="020B0402040204020203" pitchFamily="34" charset="0"/>
                <a:cs typeface="Segoe UI Semilight" panose="020B0402040204020203" pitchFamily="34" charset="0"/>
              </a:rPr>
            </a:br>
            <a:r>
              <a:rPr lang="en-CA" sz="3600">
                <a:solidFill>
                  <a:srgbClr val="244BA5"/>
                </a:solidFill>
                <a:latin typeface="Segoe UI Semibold" panose="020B0702040204020203" pitchFamily="34" charset="0"/>
                <a:cs typeface="Segoe UI Semibold" panose="020B0702040204020203" pitchFamily="34" charset="0"/>
              </a:rPr>
              <a:t>NSTU Structure, Roles &amp; Responsibilities</a:t>
            </a:r>
            <a:br>
              <a:rPr lang="en-CA" sz="3600">
                <a:solidFill>
                  <a:srgbClr val="EF3340"/>
                </a:solidFill>
                <a:latin typeface="Segoe UI Semilight" panose="020B0402040204020203" pitchFamily="34" charset="0"/>
                <a:cs typeface="Segoe UI Semilight" panose="020B0402040204020203" pitchFamily="34" charset="0"/>
              </a:rPr>
            </a:br>
            <a:br>
              <a:rPr lang="en-CA" sz="3600">
                <a:solidFill>
                  <a:srgbClr val="244BA5"/>
                </a:solidFill>
                <a:latin typeface="Segoe UI Semilight" panose="020B0402040204020203" pitchFamily="34" charset="0"/>
                <a:cs typeface="Segoe UI Semilight" panose="020B0402040204020203" pitchFamily="34" charset="0"/>
              </a:rPr>
            </a:br>
            <a:r>
              <a:rPr lang="en-CA" sz="2400">
                <a:solidFill>
                  <a:srgbClr val="244BA5"/>
                </a:solidFill>
                <a:latin typeface="Segoe UI Semilight" panose="020B0402040204020203" pitchFamily="34" charset="0"/>
                <a:cs typeface="Segoe UI Semilight" panose="020B0402040204020203" pitchFamily="34" charset="0"/>
              </a:rPr>
              <a:t>Thursday, August 13th 9:00 – 10:10 a.m.</a:t>
            </a:r>
            <a:br>
              <a:rPr lang="en-CA" sz="2400">
                <a:solidFill>
                  <a:srgbClr val="244BA5"/>
                </a:solidFill>
                <a:latin typeface="Segoe UI Semilight" panose="020B0402040204020203" pitchFamily="34" charset="0"/>
                <a:cs typeface="Segoe UI Semilight" panose="020B0402040204020203" pitchFamily="34" charset="0"/>
              </a:rPr>
            </a:br>
            <a:br>
              <a:rPr lang="en-CA" sz="2400">
                <a:solidFill>
                  <a:srgbClr val="244BA5"/>
                </a:solidFill>
                <a:latin typeface="Segoe UI Semilight" panose="020B0402040204020203" pitchFamily="34" charset="0"/>
                <a:cs typeface="Segoe UI Semilight" panose="020B0402040204020203" pitchFamily="34" charset="0"/>
              </a:rPr>
            </a:br>
            <a:r>
              <a:rPr lang="en-CA" sz="2200">
                <a:solidFill>
                  <a:srgbClr val="244BA5"/>
                </a:solidFill>
                <a:latin typeface="Segoe UI Semilight" panose="020B0402040204020203" pitchFamily="34" charset="0"/>
                <a:cs typeface="Segoe UI Semilight" panose="020B0402040204020203" pitchFamily="34" charset="0"/>
              </a:rPr>
              <a:t>Facilitators:</a:t>
            </a:r>
            <a:br>
              <a:rPr lang="en-CA" sz="2400">
                <a:solidFill>
                  <a:srgbClr val="244BA5"/>
                </a:solidFill>
                <a:latin typeface="Segoe UI Semilight" panose="020B0402040204020203" pitchFamily="34" charset="0"/>
                <a:cs typeface="Segoe UI Semilight" panose="020B0402040204020203" pitchFamily="34" charset="0"/>
              </a:rPr>
            </a:br>
            <a:br>
              <a:rPr lang="en-CA" sz="2400">
                <a:solidFill>
                  <a:srgbClr val="244BA5"/>
                </a:solidFill>
                <a:latin typeface="Segoe UI Semilight" panose="020B0402040204020203" pitchFamily="34" charset="0"/>
                <a:cs typeface="Segoe UI Semilight" panose="020B0402040204020203" pitchFamily="34" charset="0"/>
              </a:rPr>
            </a:br>
            <a:r>
              <a:rPr lang="en-US" sz="2800">
                <a:solidFill>
                  <a:srgbClr val="244BA5"/>
                </a:solidFill>
                <a:latin typeface="Segoe UI Semibold" panose="020B0702040204020203" pitchFamily="34" charset="0"/>
                <a:cs typeface="Segoe UI Semibold" panose="020B0702040204020203" pitchFamily="34" charset="0"/>
              </a:rPr>
              <a:t>Jeff Morse &amp; Roxanna John</a:t>
            </a:r>
            <a:br>
              <a:rPr lang="en-US" sz="2400">
                <a:solidFill>
                  <a:srgbClr val="244BA5"/>
                </a:solidFill>
                <a:latin typeface="Segoe UI" panose="020B0502040204020203" pitchFamily="34" charset="0"/>
                <a:cs typeface="Segoe UI" panose="020B0502040204020203" pitchFamily="34" charset="0"/>
              </a:rPr>
            </a:br>
            <a:r>
              <a:rPr lang="en-US" sz="2200" i="1">
                <a:solidFill>
                  <a:srgbClr val="244BA5"/>
                </a:solidFill>
                <a:latin typeface="Segoe UI" panose="020B0502040204020203" pitchFamily="34" charset="0"/>
                <a:cs typeface="Segoe UI" panose="020B0502040204020203" pitchFamily="34" charset="0"/>
              </a:rPr>
              <a:t>Executive Staff Officers</a:t>
            </a:r>
            <a:br>
              <a:rPr lang="en-US" sz="2200" i="1">
                <a:solidFill>
                  <a:srgbClr val="244BA5"/>
                </a:solidFill>
                <a:latin typeface="Segoe UI" panose="020B0502040204020203" pitchFamily="34" charset="0"/>
                <a:cs typeface="Segoe UI" panose="020B0502040204020203" pitchFamily="34" charset="0"/>
              </a:rPr>
            </a:br>
            <a:r>
              <a:rPr lang="en-US" sz="2200" i="1">
                <a:solidFill>
                  <a:srgbClr val="244BA5"/>
                </a:solidFill>
                <a:latin typeface="Segoe UI" panose="020B0502040204020203" pitchFamily="34" charset="0"/>
                <a:cs typeface="Segoe UI" panose="020B0502040204020203" pitchFamily="34" charset="0"/>
              </a:rPr>
              <a:t>Member Services</a:t>
            </a:r>
            <a:endParaRPr lang="en-CA" sz="2200" i="1">
              <a:solidFill>
                <a:srgbClr val="244BA5"/>
              </a:solidFill>
              <a:latin typeface="Segoe UI Semilight" panose="020B0402040204020203" pitchFamily="34" charset="0"/>
              <a:cs typeface="Segoe UI Semilight" panose="020B0402040204020203" pitchFamily="34" charset="0"/>
            </a:endParaRPr>
          </a:p>
        </p:txBody>
      </p:sp>
      <p:pic>
        <p:nvPicPr>
          <p:cNvPr id="4" name="Picture 2" descr="http://nstu.ca/images/LeadershipInstitute/Leadership%20Skills%20Deveopment%20Institute%20Logo.jpg">
            <a:extLst>
              <a:ext uri="{FF2B5EF4-FFF2-40B4-BE49-F238E27FC236}">
                <a16:creationId xmlns:a16="http://schemas.microsoft.com/office/drawing/2014/main" id="{214FEE4D-334E-8CB6-4D8B-0B1A4108804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74439" y="904399"/>
            <a:ext cx="2107961" cy="1023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1862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nchor="ctr">
            <a:normAutofit/>
          </a:bodyPr>
          <a:lstStyle/>
          <a:p>
            <a:r>
              <a:rPr lang="en-US"/>
              <a:t>NSTU Mission Statement</a:t>
            </a:r>
          </a:p>
        </p:txBody>
      </p:sp>
      <p:sp>
        <p:nvSpPr>
          <p:cNvPr id="3" name="Content Placeholder 2"/>
          <p:cNvSpPr>
            <a:spLocks noGrp="1"/>
          </p:cNvSpPr>
          <p:nvPr>
            <p:ph type="subTitle" idx="1"/>
          </p:nvPr>
        </p:nvSpPr>
        <p:spPr>
          <a:xfrm>
            <a:off x="1828800" y="3886200"/>
            <a:ext cx="8534400" cy="1752600"/>
          </a:xfrm>
        </p:spPr>
        <p:txBody>
          <a:bodyPr>
            <a:normAutofit/>
          </a:bodyPr>
          <a:lstStyle/>
          <a:p>
            <a:pPr marL="0" indent="0">
              <a:lnSpc>
                <a:spcPct val="90000"/>
              </a:lnSpc>
              <a:buNone/>
            </a:pPr>
            <a:endParaRPr lang="en-US" sz="2700"/>
          </a:p>
          <a:p>
            <a:pPr marL="0" indent="0">
              <a:lnSpc>
                <a:spcPct val="90000"/>
              </a:lnSpc>
              <a:buNone/>
            </a:pPr>
            <a:r>
              <a:rPr lang="en-US" sz="2700"/>
              <a:t>As the unified voice for the advocacy and support of all its members, the NSTU promotes and advances the teaching profession and quality public education.</a:t>
            </a:r>
          </a:p>
          <a:p>
            <a:pPr>
              <a:lnSpc>
                <a:spcPct val="90000"/>
              </a:lnSpc>
            </a:pPr>
            <a:endParaRPr lang="en-US" sz="2700"/>
          </a:p>
        </p:txBody>
      </p:sp>
    </p:spTree>
    <p:extLst>
      <p:ext uri="{BB962C8B-B14F-4D97-AF65-F5344CB8AC3E}">
        <p14:creationId xmlns:p14="http://schemas.microsoft.com/office/powerpoint/2010/main" val="3523972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Union Membership</a:t>
            </a:r>
          </a:p>
        </p:txBody>
      </p:sp>
      <p:sp>
        <p:nvSpPr>
          <p:cNvPr id="3" name="Content Placeholder 2"/>
          <p:cNvSpPr>
            <a:spLocks noGrp="1"/>
          </p:cNvSpPr>
          <p:nvPr>
            <p:ph idx="1"/>
          </p:nvPr>
        </p:nvSpPr>
        <p:spPr/>
        <p:txBody>
          <a:bodyPr>
            <a:normAutofit fontScale="85000" lnSpcReduction="10000"/>
          </a:bodyPr>
          <a:lstStyle/>
          <a:p>
            <a:r>
              <a:rPr lang="en-US"/>
              <a:t>12. (1) Every teacher who has a permanent contract, a probationary contract or a term contract, within the meaning of the Education Act, with an education entity in a teaching, supervisory or other professional capacity relating to education shall be an active member of the Union unless the teacher is expelled therefrom or unless the teacher resigns by written notice addressed to the Union at its head office and mailed by prepaid registered post.</a:t>
            </a:r>
          </a:p>
          <a:p>
            <a:r>
              <a:rPr lang="en-US"/>
              <a:t>(1A) A manager is not a member of the Union and may not be determined to be a member of the Union by the Council pursuant to Section 6.</a:t>
            </a:r>
          </a:p>
          <a:p>
            <a:pPr marL="0" indent="0" algn="r">
              <a:buNone/>
            </a:pPr>
            <a:r>
              <a:rPr lang="en-US"/>
              <a:t>- </a:t>
            </a:r>
            <a:r>
              <a:rPr lang="en-US" i="1"/>
              <a:t>Nova Scotia Teaching Profession Act</a:t>
            </a:r>
          </a:p>
        </p:txBody>
      </p:sp>
    </p:spTree>
    <p:extLst>
      <p:ext uri="{BB962C8B-B14F-4D97-AF65-F5344CB8AC3E}">
        <p14:creationId xmlns:p14="http://schemas.microsoft.com/office/powerpoint/2010/main" val="1710677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27DB09-8DC1-7FE6-F4B9-5F658ED9C68B}"/>
              </a:ext>
            </a:extLst>
          </p:cNvPr>
          <p:cNvSpPr>
            <a:spLocks noGrp="1"/>
          </p:cNvSpPr>
          <p:nvPr>
            <p:ph idx="1"/>
          </p:nvPr>
        </p:nvSpPr>
        <p:spPr>
          <a:xfrm>
            <a:off x="495299" y="1414271"/>
            <a:ext cx="11210524" cy="4592582"/>
          </a:xfrm>
        </p:spPr>
        <p:txBody>
          <a:bodyPr>
            <a:normAutofit fontScale="70000" lnSpcReduction="20000"/>
          </a:bodyPr>
          <a:lstStyle/>
          <a:p>
            <a:r>
              <a:rPr lang="en-CA"/>
              <a:t>Brief overview of NSTU structure;</a:t>
            </a:r>
          </a:p>
          <a:p>
            <a:endParaRPr lang="en-CA"/>
          </a:p>
          <a:p>
            <a:r>
              <a:rPr lang="en-CA"/>
              <a:t>Annual Council roles and responsibilities;</a:t>
            </a:r>
          </a:p>
          <a:p>
            <a:endParaRPr lang="en-CA"/>
          </a:p>
          <a:p>
            <a:r>
              <a:rPr lang="en-CA"/>
              <a:t>Provincial Executive roles and responsibilities;</a:t>
            </a:r>
          </a:p>
          <a:p>
            <a:endParaRPr lang="en-CA"/>
          </a:p>
          <a:p>
            <a:r>
              <a:rPr lang="en-CA"/>
              <a:t>Local roles and responsibilities;</a:t>
            </a:r>
          </a:p>
          <a:p>
            <a:pPr marL="45720" indent="0">
              <a:buNone/>
            </a:pPr>
            <a:endParaRPr lang="en-CA"/>
          </a:p>
          <a:p>
            <a:r>
              <a:rPr lang="en-CA"/>
              <a:t>School representative roles and responsibilities;</a:t>
            </a:r>
          </a:p>
          <a:p>
            <a:endParaRPr lang="en-CA"/>
          </a:p>
          <a:p>
            <a:r>
              <a:rPr lang="en-CA"/>
              <a:t>Staff roles and responsibilities; </a:t>
            </a:r>
          </a:p>
          <a:p>
            <a:endParaRPr lang="en-CA"/>
          </a:p>
          <a:p>
            <a:r>
              <a:rPr lang="en-CA"/>
              <a:t>Anything else you’d like to hear about/discuss? Please ask questions throughout.</a:t>
            </a:r>
          </a:p>
        </p:txBody>
      </p:sp>
      <p:sp>
        <p:nvSpPr>
          <p:cNvPr id="3" name="Title 2">
            <a:extLst>
              <a:ext uri="{FF2B5EF4-FFF2-40B4-BE49-F238E27FC236}">
                <a16:creationId xmlns:a16="http://schemas.microsoft.com/office/drawing/2014/main" id="{6EF45EB8-A679-5282-5BFD-3D31E9ECFC09}"/>
              </a:ext>
            </a:extLst>
          </p:cNvPr>
          <p:cNvSpPr>
            <a:spLocks noGrp="1"/>
          </p:cNvSpPr>
          <p:nvPr>
            <p:ph type="title"/>
          </p:nvPr>
        </p:nvSpPr>
        <p:spPr/>
        <p:txBody>
          <a:bodyPr/>
          <a:lstStyle/>
          <a:p>
            <a:r>
              <a:rPr lang="en-CA"/>
              <a:t>Overview</a:t>
            </a:r>
          </a:p>
        </p:txBody>
      </p:sp>
    </p:spTree>
    <p:extLst>
      <p:ext uri="{BB962C8B-B14F-4D97-AF65-F5344CB8AC3E}">
        <p14:creationId xmlns:p14="http://schemas.microsoft.com/office/powerpoint/2010/main" val="2202092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p:cNvCxnSpPr/>
          <p:nvPr/>
        </p:nvCxnSpPr>
        <p:spPr>
          <a:xfrm flipV="1">
            <a:off x="6121101" y="570155"/>
            <a:ext cx="1054250" cy="322730"/>
          </a:xfrm>
          <a:prstGeom prst="line">
            <a:avLst/>
          </a:prstGeom>
          <a:ln w="28575">
            <a:solidFill>
              <a:srgbClr val="FFC000"/>
            </a:solidFill>
          </a:ln>
        </p:spPr>
        <p:style>
          <a:lnRef idx="3">
            <a:schemeClr val="accent6"/>
          </a:lnRef>
          <a:fillRef idx="0">
            <a:schemeClr val="accent6"/>
          </a:fillRef>
          <a:effectRef idx="2">
            <a:schemeClr val="accent6"/>
          </a:effectRef>
          <a:fontRef idx="minor">
            <a:schemeClr val="tx1"/>
          </a:fontRef>
        </p:style>
      </p:cxnSp>
      <p:cxnSp>
        <p:nvCxnSpPr>
          <p:cNvPr id="14" name="Straight Connector 13"/>
          <p:cNvCxnSpPr/>
          <p:nvPr/>
        </p:nvCxnSpPr>
        <p:spPr>
          <a:xfrm flipV="1">
            <a:off x="5561704" y="5744584"/>
            <a:ext cx="828338" cy="473336"/>
          </a:xfrm>
          <a:prstGeom prst="line">
            <a:avLst/>
          </a:prstGeom>
          <a:ln w="28575">
            <a:solidFill>
              <a:srgbClr val="002060"/>
            </a:solidFill>
          </a:ln>
        </p:spPr>
        <p:style>
          <a:lnRef idx="1">
            <a:schemeClr val="accent3"/>
          </a:lnRef>
          <a:fillRef idx="0">
            <a:schemeClr val="accent3"/>
          </a:fillRef>
          <a:effectRef idx="0">
            <a:schemeClr val="accent3"/>
          </a:effectRef>
          <a:fontRef idx="minor">
            <a:schemeClr val="tx1"/>
          </a:fontRef>
        </p:style>
      </p:cxnSp>
      <p:cxnSp>
        <p:nvCxnSpPr>
          <p:cNvPr id="8" name="Straight Connector 7"/>
          <p:cNvCxnSpPr/>
          <p:nvPr/>
        </p:nvCxnSpPr>
        <p:spPr>
          <a:xfrm>
            <a:off x="3894268" y="1430767"/>
            <a:ext cx="914400" cy="914400"/>
          </a:xfrm>
          <a:prstGeom prst="line">
            <a:avLst/>
          </a:prstGeom>
          <a:ln w="28575">
            <a:solidFill>
              <a:srgbClr val="C00000"/>
            </a:solidFill>
          </a:ln>
        </p:spPr>
        <p:style>
          <a:lnRef idx="3">
            <a:schemeClr val="accent6"/>
          </a:lnRef>
          <a:fillRef idx="0">
            <a:schemeClr val="accent6"/>
          </a:fillRef>
          <a:effectRef idx="2">
            <a:schemeClr val="accent6"/>
          </a:effectRef>
          <a:fontRef idx="minor">
            <a:schemeClr val="tx1"/>
          </a:fontRef>
        </p:style>
      </p:cxnSp>
      <p:graphicFrame>
        <p:nvGraphicFramePr>
          <p:cNvPr id="4" name="Content Placeholder 3"/>
          <p:cNvGraphicFramePr>
            <a:graphicFrameLocks noGrp="1"/>
          </p:cNvGraphicFramePr>
          <p:nvPr>
            <p:ph idx="4294967295"/>
            <p:extLst>
              <p:ext uri="{D42A27DB-BD31-4B8C-83A1-F6EECF244321}">
                <p14:modId xmlns:p14="http://schemas.microsoft.com/office/powerpoint/2010/main" val="3147109361"/>
              </p:ext>
            </p:extLst>
          </p:nvPr>
        </p:nvGraphicFramePr>
        <p:xfrm>
          <a:off x="318971" y="264405"/>
          <a:ext cx="11567711" cy="63213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07145" y="5647765"/>
            <a:ext cx="2144992" cy="914399"/>
          </a:xfrm>
          <a:prstGeom prst="rect">
            <a:avLst/>
          </a:prstGeom>
        </p:spPr>
      </p:pic>
    </p:spTree>
    <p:extLst>
      <p:ext uri="{BB962C8B-B14F-4D97-AF65-F5344CB8AC3E}">
        <p14:creationId xmlns:p14="http://schemas.microsoft.com/office/powerpoint/2010/main" val="3846505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04D843-7FFE-55D5-765E-B2D7AA39C0D2}"/>
              </a:ext>
            </a:extLst>
          </p:cNvPr>
          <p:cNvPicPr>
            <a:picLocks noChangeAspect="1"/>
          </p:cNvPicPr>
          <p:nvPr/>
        </p:nvPicPr>
        <p:blipFill>
          <a:blip r:embed="rId3"/>
          <a:stretch>
            <a:fillRect/>
          </a:stretch>
        </p:blipFill>
        <p:spPr>
          <a:xfrm>
            <a:off x="302383" y="459008"/>
            <a:ext cx="11696095" cy="5323124"/>
          </a:xfrm>
          <a:prstGeom prst="rect">
            <a:avLst/>
          </a:prstGeom>
        </p:spPr>
      </p:pic>
    </p:spTree>
    <p:extLst>
      <p:ext uri="{BB962C8B-B14F-4D97-AF65-F5344CB8AC3E}">
        <p14:creationId xmlns:p14="http://schemas.microsoft.com/office/powerpoint/2010/main" val="2557777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91481-87CF-D23C-F928-AE50D6513F0C}"/>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FDF77CA9-2A32-549B-2802-D0116CD2E5FB}"/>
              </a:ext>
            </a:extLst>
          </p:cNvPr>
          <p:cNvPicPr>
            <a:picLocks noGrp="1"/>
          </p:cNvPicPr>
          <p:nvPr>
            <p:ph type="pic" idx="1"/>
          </p:nvPr>
        </p:nvPicPr>
        <p:blipFill>
          <a:blip r:embed="rId3" cstate="print">
            <a:extLst>
              <a:ext uri="{28A0092B-C50C-407E-A947-70E740481C1C}">
                <a14:useLocalDpi xmlns:a14="http://schemas.microsoft.com/office/drawing/2010/main" val="0"/>
              </a:ext>
            </a:extLst>
          </a:blip>
          <a:stretch>
            <a:fillRect/>
          </a:stretch>
        </p:blipFill>
        <p:spPr>
          <a:xfrm>
            <a:off x="2552494" y="5961"/>
            <a:ext cx="8520232" cy="6852126"/>
          </a:xfrm>
        </p:spPr>
      </p:pic>
    </p:spTree>
    <p:extLst>
      <p:ext uri="{BB962C8B-B14F-4D97-AF65-F5344CB8AC3E}">
        <p14:creationId xmlns:p14="http://schemas.microsoft.com/office/powerpoint/2010/main" val="1772978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04C49-9E7E-0AD2-631F-2AAD63FF725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C8CA2A1-2782-14ED-CF85-1398739D89B8}"/>
              </a:ext>
            </a:extLst>
          </p:cNvPr>
          <p:cNvPicPr>
            <a:picLocks noChangeAspect="1"/>
          </p:cNvPicPr>
          <p:nvPr/>
        </p:nvPicPr>
        <p:blipFill>
          <a:blip r:embed="rId3"/>
          <a:stretch>
            <a:fillRect/>
          </a:stretch>
        </p:blipFill>
        <p:spPr>
          <a:xfrm>
            <a:off x="3372896" y="2788"/>
            <a:ext cx="5808623" cy="6852424"/>
          </a:xfrm>
          <a:prstGeom prst="rect">
            <a:avLst/>
          </a:prstGeom>
        </p:spPr>
      </p:pic>
    </p:spTree>
    <p:extLst>
      <p:ext uri="{BB962C8B-B14F-4D97-AF65-F5344CB8AC3E}">
        <p14:creationId xmlns:p14="http://schemas.microsoft.com/office/powerpoint/2010/main" val="17531767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B0405-7378-953A-6095-13ED57B52561}"/>
              </a:ext>
            </a:extLst>
          </p:cNvPr>
          <p:cNvSpPr>
            <a:spLocks noGrp="1"/>
          </p:cNvSpPr>
          <p:nvPr>
            <p:ph type="ctrTitle"/>
          </p:nvPr>
        </p:nvSpPr>
        <p:spPr/>
        <p:txBody>
          <a:bodyPr/>
          <a:lstStyle/>
          <a:p>
            <a:r>
              <a:rPr lang="en-CA"/>
              <a:t>Provincial Level NSTU</a:t>
            </a:r>
          </a:p>
        </p:txBody>
      </p:sp>
    </p:spTree>
    <p:extLst>
      <p:ext uri="{BB962C8B-B14F-4D97-AF65-F5344CB8AC3E}">
        <p14:creationId xmlns:p14="http://schemas.microsoft.com/office/powerpoint/2010/main" val="1415577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417638"/>
            <a:ext cx="11210524" cy="4918398"/>
          </a:xfrm>
        </p:spPr>
        <p:txBody>
          <a:bodyPr>
            <a:normAutofit fontScale="77500" lnSpcReduction="20000"/>
          </a:bodyPr>
          <a:lstStyle/>
          <a:p>
            <a:r>
              <a:rPr lang="en-CA"/>
              <a:t>The Council (“Annual Council”) is the policy-making, democratic governing body of the NSTU (supreme governing body)</a:t>
            </a:r>
          </a:p>
          <a:p>
            <a:endParaRPr lang="en-CA"/>
          </a:p>
          <a:p>
            <a:r>
              <a:rPr lang="en-CA"/>
              <a:t>Sets the direction and course for NSTU leaders and staff</a:t>
            </a:r>
          </a:p>
          <a:p>
            <a:endParaRPr lang="en-CA"/>
          </a:p>
          <a:p>
            <a:r>
              <a:rPr lang="en-CA"/>
              <a:t>Only place to change By-laws and Standing Orders </a:t>
            </a:r>
            <a:br>
              <a:rPr lang="en-CA"/>
            </a:br>
            <a:endParaRPr lang="en-CA"/>
          </a:p>
          <a:p>
            <a:r>
              <a:rPr lang="en-CA"/>
              <a:t>Composition</a:t>
            </a:r>
          </a:p>
          <a:p>
            <a:pPr lvl="1"/>
            <a:r>
              <a:rPr lang="en-CA"/>
              <a:t>Council delegates selected by Locals (1 voting delegate for each 50 members)</a:t>
            </a:r>
          </a:p>
          <a:p>
            <a:pPr lvl="1"/>
            <a:r>
              <a:rPr lang="en-CA"/>
              <a:t>1 Council delegate from each Professional Association</a:t>
            </a:r>
          </a:p>
          <a:p>
            <a:pPr lvl="1"/>
            <a:r>
              <a:rPr lang="en-CA"/>
              <a:t>Provincial Executive members</a:t>
            </a:r>
          </a:p>
          <a:p>
            <a:pPr lvl="1"/>
            <a:r>
              <a:rPr lang="en-CA"/>
              <a:t>RRC Chairpersons</a:t>
            </a:r>
          </a:p>
          <a:p>
            <a:pPr lvl="1"/>
            <a:r>
              <a:rPr lang="en-CA"/>
              <a:t>REWC Chairpersons </a:t>
            </a:r>
            <a:br>
              <a:rPr lang="en-CA"/>
            </a:br>
            <a:endParaRPr lang="en-CA"/>
          </a:p>
        </p:txBody>
      </p:sp>
      <p:sp>
        <p:nvSpPr>
          <p:cNvPr id="3" name="Title 2"/>
          <p:cNvSpPr>
            <a:spLocks noGrp="1"/>
          </p:cNvSpPr>
          <p:nvPr>
            <p:ph type="title"/>
          </p:nvPr>
        </p:nvSpPr>
        <p:spPr/>
        <p:txBody>
          <a:bodyPr/>
          <a:lstStyle/>
          <a:p>
            <a:r>
              <a:rPr lang="en-CA"/>
              <a:t>Roles &amp; responsibilities – Council</a:t>
            </a:r>
          </a:p>
        </p:txBody>
      </p:sp>
      <p:pic>
        <p:nvPicPr>
          <p:cNvPr id="4" name="Picture 3"/>
          <p:cNvPicPr>
            <a:picLocks noChangeAspect="1"/>
          </p:cNvPicPr>
          <p:nvPr/>
        </p:nvPicPr>
        <p:blipFill>
          <a:blip r:embed="rId3"/>
          <a:stretch>
            <a:fillRect/>
          </a:stretch>
        </p:blipFill>
        <p:spPr>
          <a:xfrm>
            <a:off x="9208382" y="4980112"/>
            <a:ext cx="2863251" cy="1745276"/>
          </a:xfrm>
          <a:prstGeom prst="rect">
            <a:avLst/>
          </a:prstGeom>
        </p:spPr>
      </p:pic>
    </p:spTree>
    <p:extLst>
      <p:ext uri="{BB962C8B-B14F-4D97-AF65-F5344CB8AC3E}">
        <p14:creationId xmlns:p14="http://schemas.microsoft.com/office/powerpoint/2010/main" val="3527221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90738" y="1536175"/>
            <a:ext cx="11210524" cy="4918398"/>
          </a:xfrm>
        </p:spPr>
        <p:txBody>
          <a:bodyPr>
            <a:normAutofit fontScale="92500" lnSpcReduction="20000"/>
          </a:bodyPr>
          <a:lstStyle/>
          <a:p>
            <a:r>
              <a:rPr lang="en-CA"/>
              <a:t>Business</a:t>
            </a:r>
          </a:p>
          <a:p>
            <a:pPr lvl="1"/>
            <a:r>
              <a:rPr lang="en-CA"/>
              <a:t>Resolutions</a:t>
            </a:r>
          </a:p>
          <a:p>
            <a:pPr lvl="1"/>
            <a:r>
              <a:rPr lang="en-CA"/>
              <a:t>Budget</a:t>
            </a:r>
          </a:p>
          <a:p>
            <a:pPr lvl="1"/>
            <a:r>
              <a:rPr lang="en-CA"/>
              <a:t>Reports</a:t>
            </a:r>
          </a:p>
          <a:p>
            <a:pPr lvl="1"/>
            <a:r>
              <a:rPr lang="en-CA"/>
              <a:t>Committees of the Council (committees selected at and by Annual Council)</a:t>
            </a:r>
          </a:p>
          <a:p>
            <a:pPr lvl="1"/>
            <a:r>
              <a:rPr lang="en-CA"/>
              <a:t>Elections (e.g. First Vice-President every 2</a:t>
            </a:r>
            <a:r>
              <a:rPr lang="en-CA" baseline="30000"/>
              <a:t>nd</a:t>
            </a:r>
            <a:r>
              <a:rPr lang="en-CA"/>
              <a:t> year, CTF delegates, Committee membership)</a:t>
            </a:r>
          </a:p>
          <a:p>
            <a:pPr lvl="1"/>
            <a:r>
              <a:rPr lang="en-CA"/>
              <a:t>Awards (e.g. Lifetime Membership Award, Special Award, Local Service Award)</a:t>
            </a:r>
            <a:br>
              <a:rPr lang="en-CA"/>
            </a:br>
            <a:endParaRPr lang="en-CA"/>
          </a:p>
          <a:p>
            <a:r>
              <a:rPr lang="en-CA"/>
              <a:t>Responsible to…the Teaching Profession Act</a:t>
            </a:r>
          </a:p>
        </p:txBody>
      </p:sp>
      <p:sp>
        <p:nvSpPr>
          <p:cNvPr id="3" name="Title 2"/>
          <p:cNvSpPr>
            <a:spLocks noGrp="1"/>
          </p:cNvSpPr>
          <p:nvPr>
            <p:ph type="title"/>
          </p:nvPr>
        </p:nvSpPr>
        <p:spPr/>
        <p:txBody>
          <a:bodyPr/>
          <a:lstStyle/>
          <a:p>
            <a:r>
              <a:rPr lang="en-CA"/>
              <a:t>Roles &amp; responsibilities – Council</a:t>
            </a:r>
          </a:p>
        </p:txBody>
      </p:sp>
      <p:pic>
        <p:nvPicPr>
          <p:cNvPr id="6" name="Picture 5">
            <a:extLst>
              <a:ext uri="{FF2B5EF4-FFF2-40B4-BE49-F238E27FC236}">
                <a16:creationId xmlns:a16="http://schemas.microsoft.com/office/drawing/2014/main" id="{1566B7A5-9BD4-DF2F-FF17-E54877D756CD}"/>
              </a:ext>
            </a:extLst>
          </p:cNvPr>
          <p:cNvPicPr>
            <a:picLocks noChangeAspect="1"/>
          </p:cNvPicPr>
          <p:nvPr/>
        </p:nvPicPr>
        <p:blipFill>
          <a:blip r:embed="rId3"/>
          <a:stretch>
            <a:fillRect/>
          </a:stretch>
        </p:blipFill>
        <p:spPr>
          <a:xfrm>
            <a:off x="8879482" y="1152113"/>
            <a:ext cx="2803531" cy="2016090"/>
          </a:xfrm>
          <a:prstGeom prst="rect">
            <a:avLst/>
          </a:prstGeom>
        </p:spPr>
      </p:pic>
    </p:spTree>
    <p:extLst>
      <p:ext uri="{BB962C8B-B14F-4D97-AF65-F5344CB8AC3E}">
        <p14:creationId xmlns:p14="http://schemas.microsoft.com/office/powerpoint/2010/main" val="619016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609600" y="2909390"/>
            <a:ext cx="10972800" cy="3576471"/>
          </a:xfrm>
        </p:spPr>
        <p:txBody>
          <a:bodyPr>
            <a:normAutofit fontScale="55000" lnSpcReduction="20000"/>
          </a:bodyPr>
          <a:lstStyle/>
          <a:p>
            <a:pPr marL="45720" indent="0">
              <a:buNone/>
            </a:pPr>
            <a:endParaRPr lang="en-CA"/>
          </a:p>
          <a:p>
            <a:r>
              <a:rPr lang="en-CA" sz="3800"/>
              <a:t>Responsible for presiding at all meetings of the Council and of the Executive, and has general oversight of the affairs of these bodies</a:t>
            </a:r>
            <a:br>
              <a:rPr lang="en-CA" sz="3800"/>
            </a:br>
            <a:endParaRPr lang="en-CA" sz="3800"/>
          </a:p>
          <a:p>
            <a:r>
              <a:rPr lang="en-CA" sz="3800"/>
              <a:t>Ex officio member of all committees</a:t>
            </a:r>
            <a:br>
              <a:rPr lang="en-CA" sz="3800"/>
            </a:br>
            <a:endParaRPr lang="en-CA" sz="3800"/>
          </a:p>
          <a:p>
            <a:r>
              <a:rPr lang="en-CA" sz="3800"/>
              <a:t>Performs other duties as delegated by the Council or the Executive</a:t>
            </a:r>
            <a:br>
              <a:rPr lang="en-CA" sz="3800"/>
            </a:br>
            <a:endParaRPr lang="en-CA" sz="3800"/>
          </a:p>
          <a:p>
            <a:r>
              <a:rPr lang="en-CA" sz="3800"/>
              <a:t>Convenes a minimum of two conferences per year of NSTU Local Presidents and RRC Chairpersons</a:t>
            </a:r>
          </a:p>
        </p:txBody>
      </p:sp>
      <p:sp>
        <p:nvSpPr>
          <p:cNvPr id="5" name="Title 4"/>
          <p:cNvSpPr>
            <a:spLocks noGrp="1"/>
          </p:cNvSpPr>
          <p:nvPr>
            <p:ph type="title"/>
          </p:nvPr>
        </p:nvSpPr>
        <p:spPr/>
        <p:txBody>
          <a:bodyPr>
            <a:normAutofit fontScale="90000"/>
          </a:bodyPr>
          <a:lstStyle/>
          <a:p>
            <a:r>
              <a:rPr lang="en-CA"/>
              <a:t>NSTU President</a:t>
            </a:r>
            <a:br>
              <a:rPr lang="en-CA"/>
            </a:br>
            <a:r>
              <a:rPr lang="en-CA"/>
              <a:t>(Peter Day) </a:t>
            </a:r>
          </a:p>
        </p:txBody>
      </p:sp>
      <p:sp>
        <p:nvSpPr>
          <p:cNvPr id="9" name="TextBox 8"/>
          <p:cNvSpPr txBox="1"/>
          <p:nvPr/>
        </p:nvSpPr>
        <p:spPr>
          <a:xfrm>
            <a:off x="508000" y="1571471"/>
            <a:ext cx="11175013" cy="1200329"/>
          </a:xfrm>
          <a:prstGeom prst="rect">
            <a:avLst/>
          </a:prstGeom>
          <a:noFill/>
          <a:ln>
            <a:solidFill>
              <a:schemeClr val="accent4"/>
            </a:solidFill>
          </a:ln>
        </p:spPr>
        <p:txBody>
          <a:bodyPr wrap="square" rtlCol="0" anchor="ctr" anchorCtr="1">
            <a:spAutoFit/>
          </a:bodyPr>
          <a:lstStyle/>
          <a:p>
            <a:pPr marL="45720" lvl="0">
              <a:spcBef>
                <a:spcPct val="20000"/>
              </a:spcBef>
              <a:buClr>
                <a:srgbClr val="418AB3"/>
              </a:buClr>
            </a:pPr>
            <a:r>
              <a:rPr lang="en-CA" sz="2400" b="1" spc="150">
                <a:solidFill>
                  <a:srgbClr val="5E5E5E"/>
                </a:solidFill>
              </a:rPr>
              <a:t>The President is the official spokesperson for the NSTU and its negotiating team unless some other person has been specifically delegated with this authority.</a:t>
            </a:r>
          </a:p>
        </p:txBody>
      </p:sp>
      <p:sp>
        <p:nvSpPr>
          <p:cNvPr id="3" name="Content Placeholder 2">
            <a:extLst>
              <a:ext uri="{FF2B5EF4-FFF2-40B4-BE49-F238E27FC236}">
                <a16:creationId xmlns:a16="http://schemas.microsoft.com/office/drawing/2014/main" id="{25EE2AA8-2877-5636-9721-BB921157BD37}"/>
              </a:ext>
            </a:extLst>
          </p:cNvPr>
          <p:cNvSpPr>
            <a:spLocks noGrp="1"/>
          </p:cNvSpPr>
          <p:nvPr>
            <p:ph sz="half" idx="2"/>
          </p:nvPr>
        </p:nvSpPr>
        <p:spPr>
          <a:xfrm>
            <a:off x="13647420" y="3280410"/>
            <a:ext cx="571500" cy="297180"/>
          </a:xfrm>
        </p:spPr>
        <p:txBody>
          <a:bodyPr>
            <a:normAutofit fontScale="55000" lnSpcReduction="20000"/>
          </a:bodyPr>
          <a:lstStyle/>
          <a:p>
            <a:endParaRPr lang="en-CA"/>
          </a:p>
        </p:txBody>
      </p:sp>
    </p:spTree>
    <p:extLst>
      <p:ext uri="{BB962C8B-B14F-4D97-AF65-F5344CB8AC3E}">
        <p14:creationId xmlns:p14="http://schemas.microsoft.com/office/powerpoint/2010/main" val="3356486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41478" y="1301466"/>
            <a:ext cx="11454413" cy="4955738"/>
          </a:xfrm>
        </p:spPr>
        <p:txBody>
          <a:bodyPr>
            <a:normAutofit fontScale="70000" lnSpcReduction="20000"/>
          </a:bodyPr>
          <a:lstStyle/>
          <a:p>
            <a:r>
              <a:rPr lang="en-CA" u="sng"/>
              <a:t>First-Vice President (Jo-Leigh MacPhee)</a:t>
            </a:r>
          </a:p>
          <a:p>
            <a:pPr lvl="1"/>
            <a:r>
              <a:rPr lang="en-CA"/>
              <a:t>Chairs Member Services Committee, Provincial Economic Welfare Committee, and Closed Sessions of PE meetings</a:t>
            </a:r>
          </a:p>
          <a:p>
            <a:pPr lvl="1"/>
            <a:r>
              <a:rPr lang="en-CA"/>
              <a:t>Member of Negotiating Team</a:t>
            </a:r>
          </a:p>
          <a:p>
            <a:pPr lvl="1"/>
            <a:r>
              <a:rPr lang="en-CA"/>
              <a:t>Delegate to AGM of Canadian Teachers’ Federation</a:t>
            </a:r>
          </a:p>
          <a:p>
            <a:pPr lvl="1"/>
            <a:r>
              <a:rPr lang="en-CA"/>
              <a:t>In the absence of the President, First Vice-President performs the duties of President</a:t>
            </a:r>
            <a:br>
              <a:rPr lang="en-CA"/>
            </a:br>
            <a:endParaRPr lang="en-CA"/>
          </a:p>
          <a:p>
            <a:r>
              <a:rPr lang="en-CA" u="sng"/>
              <a:t>Second Vice-President (Janet O’Brien)</a:t>
            </a:r>
          </a:p>
          <a:p>
            <a:pPr lvl="1"/>
            <a:r>
              <a:rPr lang="en-CA"/>
              <a:t>Chairs Personnel Committee</a:t>
            </a:r>
          </a:p>
          <a:p>
            <a:pPr lvl="1"/>
            <a:r>
              <a:rPr lang="en-CA"/>
              <a:t>Chairs PE meeting in absence of First VP and President</a:t>
            </a:r>
            <a:br>
              <a:rPr lang="en-CA"/>
            </a:br>
            <a:endParaRPr lang="en-CA"/>
          </a:p>
          <a:p>
            <a:r>
              <a:rPr lang="en-CA" u="sng"/>
              <a:t>Secretary-Treasurer (Lindsay Crossman Wheaton)</a:t>
            </a:r>
          </a:p>
          <a:p>
            <a:pPr lvl="1"/>
            <a:r>
              <a:rPr lang="en-CA"/>
              <a:t>Chairs Finance &amp; Property Committee</a:t>
            </a:r>
          </a:p>
          <a:p>
            <a:pPr lvl="1"/>
            <a:r>
              <a:rPr lang="en-CA"/>
              <a:t>Provides audited Financial Statements and a proposed operating budget to Annual Council</a:t>
            </a:r>
            <a:br>
              <a:rPr lang="en-CA"/>
            </a:br>
            <a:endParaRPr lang="en-CA"/>
          </a:p>
          <a:p>
            <a:r>
              <a:rPr lang="en-CA" u="sng"/>
              <a:t>Immediate Past President (N/A)</a:t>
            </a:r>
          </a:p>
        </p:txBody>
      </p:sp>
      <p:sp>
        <p:nvSpPr>
          <p:cNvPr id="5" name="Title 4"/>
          <p:cNvSpPr>
            <a:spLocks noGrp="1"/>
          </p:cNvSpPr>
          <p:nvPr>
            <p:ph type="title"/>
          </p:nvPr>
        </p:nvSpPr>
        <p:spPr/>
        <p:txBody>
          <a:bodyPr/>
          <a:lstStyle/>
          <a:p>
            <a:r>
              <a:rPr lang="en-CA"/>
              <a:t>Table officers</a:t>
            </a:r>
          </a:p>
        </p:txBody>
      </p:sp>
    </p:spTree>
    <p:extLst>
      <p:ext uri="{BB962C8B-B14F-4D97-AF65-F5344CB8AC3E}">
        <p14:creationId xmlns:p14="http://schemas.microsoft.com/office/powerpoint/2010/main" val="1643155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half" idx="2"/>
          </p:nvPr>
        </p:nvSpPr>
        <p:spPr>
          <a:xfrm>
            <a:off x="9386109" y="1962962"/>
            <a:ext cx="2554663" cy="3692322"/>
          </a:xfrm>
        </p:spPr>
        <p:txBody>
          <a:bodyPr>
            <a:normAutofit/>
          </a:bodyPr>
          <a:lstStyle/>
          <a:p>
            <a:pPr marL="285750" indent="-285750">
              <a:buClr>
                <a:schemeClr val="bg1"/>
              </a:buClr>
              <a:buFont typeface="Arial" panose="020B0604020202020204" pitchFamily="34" charset="0"/>
              <a:buChar char="•"/>
            </a:pPr>
            <a:r>
              <a:rPr lang="en-CA"/>
              <a:t>President </a:t>
            </a:r>
          </a:p>
          <a:p>
            <a:pPr marL="285750" indent="-285750">
              <a:buClr>
                <a:schemeClr val="bg1"/>
              </a:buClr>
              <a:buFont typeface="Arial" panose="020B0604020202020204" pitchFamily="34" charset="0"/>
              <a:buChar char="•"/>
            </a:pPr>
            <a:r>
              <a:rPr lang="en-CA"/>
              <a:t>Immediate Past-President </a:t>
            </a:r>
          </a:p>
          <a:p>
            <a:pPr marL="285750" indent="-285750">
              <a:buClr>
                <a:schemeClr val="bg1"/>
              </a:buClr>
              <a:buFont typeface="Arial" panose="020B0604020202020204" pitchFamily="34" charset="0"/>
              <a:buChar char="•"/>
            </a:pPr>
            <a:r>
              <a:rPr lang="en-CA"/>
              <a:t>1</a:t>
            </a:r>
            <a:r>
              <a:rPr lang="en-CA" baseline="30000"/>
              <a:t>st</a:t>
            </a:r>
            <a:r>
              <a:rPr lang="en-CA"/>
              <a:t> Vice-President </a:t>
            </a:r>
          </a:p>
          <a:p>
            <a:pPr marL="285750" indent="-285750">
              <a:buClr>
                <a:schemeClr val="bg1"/>
              </a:buClr>
              <a:buFont typeface="Arial" panose="020B0604020202020204" pitchFamily="34" charset="0"/>
              <a:buChar char="•"/>
            </a:pPr>
            <a:r>
              <a:rPr lang="en-CA"/>
              <a:t>21 members elected on a regional basis at the local level, including 2 CSANE members and 1 APSEA member</a:t>
            </a:r>
          </a:p>
        </p:txBody>
      </p:sp>
      <p:sp>
        <p:nvSpPr>
          <p:cNvPr id="12" name="Title 11"/>
          <p:cNvSpPr>
            <a:spLocks noGrp="1"/>
          </p:cNvSpPr>
          <p:nvPr>
            <p:ph type="title"/>
          </p:nvPr>
        </p:nvSpPr>
        <p:spPr>
          <a:xfrm>
            <a:off x="9546335" y="1210848"/>
            <a:ext cx="2234213" cy="475861"/>
          </a:xfrm>
        </p:spPr>
        <p:txBody>
          <a:bodyPr/>
          <a:lstStyle/>
          <a:p>
            <a:r>
              <a:rPr lang="en-CA" b="1"/>
              <a:t>Composition</a:t>
            </a:r>
          </a:p>
        </p:txBody>
      </p:sp>
      <p:sp>
        <p:nvSpPr>
          <p:cNvPr id="13" name="Rectangle 12"/>
          <p:cNvSpPr/>
          <p:nvPr/>
        </p:nvSpPr>
        <p:spPr>
          <a:xfrm>
            <a:off x="800722" y="287518"/>
            <a:ext cx="7763665" cy="923330"/>
          </a:xfrm>
          <a:prstGeom prst="rect">
            <a:avLst/>
          </a:prstGeom>
          <a:noFill/>
        </p:spPr>
        <p:txBody>
          <a:bodyPr wrap="none" lIns="91440" tIns="45720" rIns="91440" bIns="45720">
            <a:spAutoFit/>
            <a:scene3d>
              <a:camera prst="orthographicFront"/>
              <a:lightRig rig="threePt" dir="t"/>
            </a:scene3d>
            <a:sp3d extrusionH="57150">
              <a:bevelT w="82550" h="38100" prst="coolSlant"/>
            </a:sp3d>
          </a:bodyPr>
          <a:lstStyle/>
          <a:p>
            <a:pPr algn="ctr"/>
            <a:r>
              <a:rPr lang="en-US" sz="5400" b="0" cap="none" spc="0">
                <a:ln w="0"/>
                <a:solidFill>
                  <a:schemeClr val="accent1"/>
                </a:solidFill>
                <a:effectLst>
                  <a:outerShdw blurRad="38100" dist="25400" dir="5400000" algn="ctr" rotWithShape="0">
                    <a:srgbClr val="6E747A">
                      <a:alpha val="43000"/>
                    </a:srgbClr>
                  </a:outerShdw>
                </a:effectLst>
              </a:rPr>
              <a:t>The Provincial Executive</a:t>
            </a:r>
          </a:p>
        </p:txBody>
      </p:sp>
      <p:sp>
        <p:nvSpPr>
          <p:cNvPr id="14" name="TextBox 13"/>
          <p:cNvSpPr txBox="1"/>
          <p:nvPr/>
        </p:nvSpPr>
        <p:spPr>
          <a:xfrm>
            <a:off x="94794" y="4501122"/>
            <a:ext cx="11685754" cy="2308324"/>
          </a:xfrm>
          <a:prstGeom prst="rect">
            <a:avLst/>
          </a:prstGeom>
          <a:noFill/>
          <a:ln>
            <a:noFill/>
          </a:ln>
        </p:spPr>
        <p:txBody>
          <a:bodyPr wrap="square" rtlCol="0" anchor="ctr" anchorCtr="1">
            <a:spAutoFit/>
          </a:bodyPr>
          <a:lstStyle/>
          <a:p>
            <a:r>
              <a:rPr lang="en-CA"/>
              <a:t>The </a:t>
            </a:r>
            <a:r>
              <a:rPr lang="en-CA" b="1" i="1"/>
              <a:t>table officers </a:t>
            </a:r>
            <a:r>
              <a:rPr lang="en-CA"/>
              <a:t>of the Union are the President, 1</a:t>
            </a:r>
            <a:r>
              <a:rPr lang="en-CA" baseline="30000"/>
              <a:t>st</a:t>
            </a:r>
            <a:r>
              <a:rPr lang="en-CA"/>
              <a:t> Vice-President, 2</a:t>
            </a:r>
            <a:r>
              <a:rPr lang="en-CA" baseline="30000"/>
              <a:t>nd</a:t>
            </a:r>
            <a:r>
              <a:rPr lang="en-CA"/>
              <a:t> Vice-President,  Secretary-Treasurer, and immediate Past-President.</a:t>
            </a:r>
          </a:p>
          <a:p>
            <a:r>
              <a:rPr lang="en-CA"/>
              <a:t> 			The President is elected by a vote of the entire membership (universal suffrage). </a:t>
            </a:r>
          </a:p>
          <a:p>
            <a:endParaRPr lang="en-CA"/>
          </a:p>
          <a:p>
            <a:r>
              <a:rPr lang="en-CA"/>
              <a:t>			The First Vice-President is elected by a majority vote during Council.</a:t>
            </a:r>
          </a:p>
          <a:p>
            <a:r>
              <a:rPr lang="en-CA"/>
              <a:t> </a:t>
            </a:r>
          </a:p>
          <a:p>
            <a:r>
              <a:rPr lang="en-CA"/>
              <a:t>			The Second Vice-President and Secretary-Treasurer are elected by the PE from 				among the 21 regional members. </a:t>
            </a:r>
          </a:p>
        </p:txBody>
      </p:sp>
      <p:pic>
        <p:nvPicPr>
          <p:cNvPr id="3" name="Picture 2">
            <a:extLst>
              <a:ext uri="{FF2B5EF4-FFF2-40B4-BE49-F238E27FC236}">
                <a16:creationId xmlns:a16="http://schemas.microsoft.com/office/drawing/2014/main" id="{15DEEAC3-2AAD-F78C-EE60-9F2514B57233}"/>
              </a:ext>
            </a:extLst>
          </p:cNvPr>
          <p:cNvPicPr>
            <a:picLocks noChangeAspect="1"/>
          </p:cNvPicPr>
          <p:nvPr/>
        </p:nvPicPr>
        <p:blipFill>
          <a:blip r:embed="rId3"/>
          <a:stretch>
            <a:fillRect/>
          </a:stretch>
        </p:blipFill>
        <p:spPr>
          <a:xfrm>
            <a:off x="800721" y="1210848"/>
            <a:ext cx="8585388" cy="3136842"/>
          </a:xfrm>
          <a:prstGeom prst="rect">
            <a:avLst/>
          </a:prstGeom>
        </p:spPr>
      </p:pic>
    </p:spTree>
    <p:extLst>
      <p:ext uri="{BB962C8B-B14F-4D97-AF65-F5344CB8AC3E}">
        <p14:creationId xmlns:p14="http://schemas.microsoft.com/office/powerpoint/2010/main" val="967069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9702" y="1656176"/>
            <a:ext cx="11659362" cy="4993102"/>
          </a:xfrm>
        </p:spPr>
        <p:txBody>
          <a:bodyPr>
            <a:normAutofit/>
          </a:bodyPr>
          <a:lstStyle/>
          <a:p>
            <a:endParaRPr lang="en-CA" sz="3000"/>
          </a:p>
          <a:p>
            <a:r>
              <a:rPr lang="en-CA" sz="3000"/>
              <a:t>Functions in the name of the Council by directing and supervising the business, property and affairs of the NSTU between Annual Councils </a:t>
            </a:r>
          </a:p>
        </p:txBody>
      </p:sp>
      <p:sp>
        <p:nvSpPr>
          <p:cNvPr id="3" name="Title 2"/>
          <p:cNvSpPr>
            <a:spLocks noGrp="1"/>
          </p:cNvSpPr>
          <p:nvPr>
            <p:ph type="title"/>
          </p:nvPr>
        </p:nvSpPr>
        <p:spPr/>
        <p:txBody>
          <a:bodyPr>
            <a:normAutofit fontScale="90000"/>
          </a:bodyPr>
          <a:lstStyle/>
          <a:p>
            <a:r>
              <a:rPr lang="en-CA"/>
              <a:t>Roles &amp; responsibilities – </a:t>
            </a:r>
            <a:br>
              <a:rPr lang="en-CA"/>
            </a:br>
            <a:r>
              <a:rPr lang="en-CA"/>
              <a:t>Provincial Executive</a:t>
            </a:r>
          </a:p>
        </p:txBody>
      </p:sp>
    </p:spTree>
    <p:extLst>
      <p:ext uri="{BB962C8B-B14F-4D97-AF65-F5344CB8AC3E}">
        <p14:creationId xmlns:p14="http://schemas.microsoft.com/office/powerpoint/2010/main" val="609510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66319" y="1417638"/>
            <a:ext cx="11659362" cy="4993102"/>
          </a:xfrm>
        </p:spPr>
        <p:txBody>
          <a:bodyPr>
            <a:normAutofit fontScale="85000" lnSpcReduction="20000"/>
          </a:bodyPr>
          <a:lstStyle/>
          <a:p>
            <a:r>
              <a:rPr lang="en-CA"/>
              <a:t>Business/Duties</a:t>
            </a:r>
          </a:p>
          <a:p>
            <a:pPr lvl="1"/>
            <a:r>
              <a:rPr lang="en-CA"/>
              <a:t>Provides assistance with organizing Locals, RRCs, and Professional Associations, and ratifies their Constitutions</a:t>
            </a:r>
          </a:p>
          <a:p>
            <a:pPr lvl="1"/>
            <a:r>
              <a:rPr lang="en-CA"/>
              <a:t>Provide recommendation to membership regarding the acceptance or rejection on a tentative agreement</a:t>
            </a:r>
          </a:p>
          <a:p>
            <a:pPr lvl="1"/>
            <a:r>
              <a:rPr lang="en-CA"/>
              <a:t>Attend meetings (PE, RRC, Local, Leadership Institute, tentative agreement presentations, Annual Council)</a:t>
            </a:r>
          </a:p>
          <a:p>
            <a:pPr lvl="1"/>
            <a:r>
              <a:rPr lang="en-CA"/>
              <a:t>Review resolutions prior to Annual Council</a:t>
            </a:r>
          </a:p>
          <a:p>
            <a:pPr lvl="1"/>
            <a:r>
              <a:rPr lang="en-CA"/>
              <a:t>Appoint and oversee provincial committees</a:t>
            </a:r>
          </a:p>
          <a:p>
            <a:pPr lvl="1"/>
            <a:r>
              <a:rPr lang="en-CA"/>
              <a:t>Engage in such duties as assigned by PE</a:t>
            </a:r>
          </a:p>
          <a:p>
            <a:pPr lvl="1"/>
            <a:r>
              <a:rPr lang="en-CA"/>
              <a:t>Determine the boundaries of Locals</a:t>
            </a:r>
          </a:p>
          <a:p>
            <a:pPr lvl="1"/>
            <a:r>
              <a:rPr lang="en-CA"/>
              <a:t>Liaise between PE and the Local, providing effective two-way communication</a:t>
            </a:r>
          </a:p>
          <a:p>
            <a:pPr lvl="1"/>
            <a:r>
              <a:rPr lang="en-CA"/>
              <a:t>Hire and supervise Executive Director</a:t>
            </a:r>
          </a:p>
          <a:p>
            <a:pPr marL="365760" lvl="1" indent="0">
              <a:buNone/>
            </a:pPr>
            <a:endParaRPr lang="en-CA"/>
          </a:p>
          <a:p>
            <a:pPr marL="365760" lvl="1" indent="0">
              <a:buNone/>
            </a:pPr>
            <a:endParaRPr lang="en-CA"/>
          </a:p>
        </p:txBody>
      </p:sp>
      <p:sp>
        <p:nvSpPr>
          <p:cNvPr id="3" name="Title 2"/>
          <p:cNvSpPr>
            <a:spLocks noGrp="1"/>
          </p:cNvSpPr>
          <p:nvPr>
            <p:ph type="title"/>
          </p:nvPr>
        </p:nvSpPr>
        <p:spPr/>
        <p:txBody>
          <a:bodyPr>
            <a:normAutofit fontScale="90000"/>
          </a:bodyPr>
          <a:lstStyle/>
          <a:p>
            <a:r>
              <a:rPr lang="en-CA"/>
              <a:t>Roles &amp; responsibilities – </a:t>
            </a:r>
            <a:br>
              <a:rPr lang="en-CA"/>
            </a:br>
            <a:r>
              <a:rPr lang="en-CA"/>
              <a:t>Provincial Executive</a:t>
            </a:r>
          </a:p>
        </p:txBody>
      </p:sp>
    </p:spTree>
    <p:extLst>
      <p:ext uri="{BB962C8B-B14F-4D97-AF65-F5344CB8AC3E}">
        <p14:creationId xmlns:p14="http://schemas.microsoft.com/office/powerpoint/2010/main" val="1127640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8000" y="1788828"/>
            <a:ext cx="8973930" cy="4386431"/>
          </a:xfrm>
        </p:spPr>
        <p:txBody>
          <a:bodyPr>
            <a:normAutofit fontScale="70000" lnSpcReduction="20000"/>
          </a:bodyPr>
          <a:lstStyle/>
          <a:p>
            <a:r>
              <a:rPr lang="en-CA"/>
              <a:t>Provincial Executive Meetings</a:t>
            </a:r>
          </a:p>
          <a:p>
            <a:pPr lvl="1"/>
            <a:r>
              <a:rPr lang="en-CA"/>
              <a:t>Reports (i.e. President, Executive Director, Table Officers, Personnel Committee, Financial)</a:t>
            </a:r>
          </a:p>
          <a:p>
            <a:pPr lvl="1"/>
            <a:r>
              <a:rPr lang="en-CA"/>
              <a:t>Facilitate the business of the NSTU (i.e. discuss, recommend, take action)</a:t>
            </a:r>
          </a:p>
          <a:p>
            <a:pPr lvl="1"/>
            <a:r>
              <a:rPr lang="en-CA"/>
              <a:t>Information items (i.e. correspondence such as a Thank-You letter)</a:t>
            </a:r>
          </a:p>
          <a:p>
            <a:pPr marL="640080" lvl="2" indent="0">
              <a:buNone/>
            </a:pPr>
            <a:endParaRPr lang="en-CA"/>
          </a:p>
          <a:p>
            <a:r>
              <a:rPr lang="en-CA"/>
              <a:t>Provincial Committees</a:t>
            </a:r>
          </a:p>
          <a:p>
            <a:pPr lvl="1"/>
            <a:r>
              <a:rPr lang="en-CA"/>
              <a:t>Provincial Standing Committees</a:t>
            </a:r>
          </a:p>
          <a:p>
            <a:pPr lvl="1"/>
            <a:r>
              <a:rPr lang="en-CA"/>
              <a:t>ad hoc, Coordination, and Other</a:t>
            </a:r>
          </a:p>
          <a:p>
            <a:pPr marL="640080" lvl="2" indent="0">
              <a:buNone/>
            </a:pPr>
            <a:endParaRPr lang="en-CA"/>
          </a:p>
          <a:p>
            <a:r>
              <a:rPr lang="en-CA" b="1"/>
              <a:t>While most members are elected regionally, the PE is responsible to make decisions in the best interests of the entire NSTU</a:t>
            </a:r>
          </a:p>
        </p:txBody>
      </p:sp>
      <p:sp>
        <p:nvSpPr>
          <p:cNvPr id="3" name="Title 2"/>
          <p:cNvSpPr>
            <a:spLocks noGrp="1"/>
          </p:cNvSpPr>
          <p:nvPr>
            <p:ph type="title"/>
          </p:nvPr>
        </p:nvSpPr>
        <p:spPr/>
        <p:txBody>
          <a:bodyPr/>
          <a:lstStyle/>
          <a:p>
            <a:r>
              <a:rPr lang="en-CA"/>
              <a:t>Provincial Executive</a:t>
            </a:r>
          </a:p>
        </p:txBody>
      </p:sp>
    </p:spTree>
    <p:extLst>
      <p:ext uri="{BB962C8B-B14F-4D97-AF65-F5344CB8AC3E}">
        <p14:creationId xmlns:p14="http://schemas.microsoft.com/office/powerpoint/2010/main" val="4003167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5B544-A994-02F0-A796-2EE436D3BE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902C72-7B10-3CB5-5DBC-B1EC57892FF9}"/>
              </a:ext>
            </a:extLst>
          </p:cNvPr>
          <p:cNvSpPr>
            <a:spLocks noGrp="1"/>
          </p:cNvSpPr>
          <p:nvPr>
            <p:ph type="ctrTitle"/>
          </p:nvPr>
        </p:nvSpPr>
        <p:spPr/>
        <p:txBody>
          <a:bodyPr/>
          <a:lstStyle/>
          <a:p>
            <a:r>
              <a:rPr lang="en-CA"/>
              <a:t>Regional Level NSTU</a:t>
            </a:r>
          </a:p>
        </p:txBody>
      </p:sp>
    </p:spTree>
    <p:extLst>
      <p:ext uri="{BB962C8B-B14F-4D97-AF65-F5344CB8AC3E}">
        <p14:creationId xmlns:p14="http://schemas.microsoft.com/office/powerpoint/2010/main" val="4168035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7999" y="1776046"/>
            <a:ext cx="11210524" cy="4834959"/>
          </a:xfrm>
        </p:spPr>
        <p:txBody>
          <a:bodyPr>
            <a:normAutofit fontScale="77500" lnSpcReduction="20000"/>
          </a:bodyPr>
          <a:lstStyle/>
          <a:p>
            <a:r>
              <a:rPr lang="en-CA"/>
              <a:t>Mandate</a:t>
            </a:r>
          </a:p>
          <a:p>
            <a:pPr lvl="1"/>
            <a:r>
              <a:rPr lang="en-CA"/>
              <a:t>To address bargaining unit issues for NSTU members employed with that education entity (school board)</a:t>
            </a:r>
          </a:p>
          <a:p>
            <a:pPr lvl="1"/>
            <a:r>
              <a:rPr lang="en-CA"/>
              <a:t>To follow policies of the Council and the directives of the Provincial Executive</a:t>
            </a:r>
          </a:p>
          <a:p>
            <a:pPr marL="365760" lvl="1" indent="0">
              <a:buNone/>
            </a:pPr>
            <a:endParaRPr lang="en-CA"/>
          </a:p>
          <a:p>
            <a:r>
              <a:rPr lang="en-CA"/>
              <a:t>Regions</a:t>
            </a:r>
          </a:p>
          <a:p>
            <a:pPr lvl="1"/>
            <a:r>
              <a:rPr lang="en-CA"/>
              <a:t>Annapolis Valley</a:t>
            </a:r>
          </a:p>
          <a:p>
            <a:pPr lvl="1"/>
            <a:r>
              <a:rPr lang="en-CA"/>
              <a:t>Chignecto</a:t>
            </a:r>
          </a:p>
          <a:p>
            <a:pPr lvl="1"/>
            <a:r>
              <a:rPr lang="en-CA"/>
              <a:t>Cape Breton-Victoria</a:t>
            </a:r>
          </a:p>
          <a:p>
            <a:pPr lvl="1"/>
            <a:r>
              <a:rPr lang="en-CA"/>
              <a:t>Halifax</a:t>
            </a:r>
          </a:p>
          <a:p>
            <a:pPr lvl="1"/>
            <a:r>
              <a:rPr lang="en-CA"/>
              <a:t>South Shore</a:t>
            </a:r>
          </a:p>
          <a:p>
            <a:pPr lvl="1"/>
            <a:r>
              <a:rPr lang="en-CA"/>
              <a:t>Strait</a:t>
            </a:r>
          </a:p>
          <a:p>
            <a:pPr lvl="1"/>
            <a:r>
              <a:rPr lang="en-CA"/>
              <a:t>Tri-County</a:t>
            </a:r>
          </a:p>
          <a:p>
            <a:pPr marL="365760" lvl="1" indent="0">
              <a:buNone/>
            </a:pPr>
            <a:endParaRPr lang="en-CA"/>
          </a:p>
        </p:txBody>
      </p:sp>
      <p:sp>
        <p:nvSpPr>
          <p:cNvPr id="3" name="Title 2"/>
          <p:cNvSpPr>
            <a:spLocks noGrp="1"/>
          </p:cNvSpPr>
          <p:nvPr>
            <p:ph type="title"/>
          </p:nvPr>
        </p:nvSpPr>
        <p:spPr/>
        <p:txBody>
          <a:bodyPr/>
          <a:lstStyle/>
          <a:p>
            <a:r>
              <a:rPr lang="en-CA" cap="none"/>
              <a:t>ROLES &amp; RESPONSIBILITIES – RRCs</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47539" y="4515723"/>
            <a:ext cx="1500809" cy="96605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30248" y="3982112"/>
            <a:ext cx="2948436" cy="1825222"/>
          </a:xfrm>
          <a:prstGeom prst="rect">
            <a:avLst/>
          </a:prstGeom>
        </p:spPr>
      </p:pic>
    </p:spTree>
    <p:extLst>
      <p:ext uri="{BB962C8B-B14F-4D97-AF65-F5344CB8AC3E}">
        <p14:creationId xmlns:p14="http://schemas.microsoft.com/office/powerpoint/2010/main" val="644224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596842"/>
            <a:ext cx="11403564" cy="4418399"/>
          </a:xfrm>
        </p:spPr>
        <p:txBody>
          <a:bodyPr vert="horz" lIns="91440" tIns="45720" rIns="91440" bIns="45720" rtlCol="0" anchor="t">
            <a:normAutofit/>
          </a:bodyPr>
          <a:lstStyle/>
          <a:p>
            <a:r>
              <a:rPr lang="en-CA" sz="2400"/>
              <a:t>Business</a:t>
            </a:r>
          </a:p>
          <a:p>
            <a:pPr lvl="1"/>
            <a:r>
              <a:rPr lang="en-CA" sz="2000"/>
              <a:t>Carry out the responsibilities as set out in the TPA and the Regional Collective Agreement between the employing school board and the NSTU</a:t>
            </a:r>
          </a:p>
          <a:p>
            <a:pPr lvl="1"/>
            <a:r>
              <a:rPr lang="en-CA" sz="2000"/>
              <a:t>Regional Constitution &amp; Operational Procedures</a:t>
            </a:r>
          </a:p>
          <a:p>
            <a:pPr lvl="1"/>
            <a:r>
              <a:rPr lang="en-CA" sz="2000"/>
              <a:t>Committees (i.e. REWCs, Management-Teacher Committee, Article 60 PD Fund Committee, etc.)</a:t>
            </a:r>
          </a:p>
          <a:p>
            <a:pPr marL="457200" lvl="1" indent="0">
              <a:buNone/>
            </a:pPr>
            <a:endParaRPr lang="en-CA" sz="2000">
              <a:cs typeface="Arial"/>
            </a:endParaRPr>
          </a:p>
          <a:p>
            <a:pPr marL="45720" indent="0">
              <a:buNone/>
            </a:pPr>
            <a:endParaRPr lang="en-CA" sz="2400" i="1"/>
          </a:p>
          <a:p>
            <a:pPr marL="45720" indent="0">
              <a:buNone/>
            </a:pPr>
            <a:r>
              <a:rPr lang="en-CA" sz="2400" b="1" i="1"/>
              <a:t>RRCs shall not deal directly in matters of policy with the provincial government, the department of Early Childhood Development &amp; Education, or other provincial organizations.</a:t>
            </a:r>
          </a:p>
        </p:txBody>
      </p:sp>
      <p:sp>
        <p:nvSpPr>
          <p:cNvPr id="3" name="Title 2"/>
          <p:cNvSpPr>
            <a:spLocks noGrp="1"/>
          </p:cNvSpPr>
          <p:nvPr>
            <p:ph type="title"/>
          </p:nvPr>
        </p:nvSpPr>
        <p:spPr/>
        <p:txBody>
          <a:bodyPr/>
          <a:lstStyle/>
          <a:p>
            <a:r>
              <a:rPr lang="en-CA" cap="none"/>
              <a:t>ROLES &amp; RESPONSIBILITIES – RRCs</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8993" y="1113814"/>
            <a:ext cx="1500809" cy="966057"/>
          </a:xfrm>
          <a:prstGeom prst="rect">
            <a:avLst/>
          </a:prstGeom>
        </p:spPr>
      </p:pic>
      <p:sp>
        <p:nvSpPr>
          <p:cNvPr id="7" name="TextBox 6">
            <a:extLst>
              <a:ext uri="{FF2B5EF4-FFF2-40B4-BE49-F238E27FC236}">
                <a16:creationId xmlns:a16="http://schemas.microsoft.com/office/drawing/2014/main" id="{E366F702-18B8-3C72-E091-E46FECB8B805}"/>
              </a:ext>
            </a:extLst>
          </p:cNvPr>
          <p:cNvSpPr txBox="1"/>
          <p:nvPr/>
        </p:nvSpPr>
        <p:spPr>
          <a:xfrm>
            <a:off x="1076960" y="3810000"/>
            <a:ext cx="302768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Bef>
                <a:spcPct val="20000"/>
              </a:spcBef>
              <a:buFont typeface="Arial"/>
              <a:buChar char="•"/>
            </a:pPr>
            <a:r>
              <a:rPr lang="en-CA" sz="2400">
                <a:cs typeface="Arial"/>
              </a:rPr>
              <a:t>Responsible to…</a:t>
            </a:r>
            <a:endParaRPr lang="en-US" sz="2400">
              <a:cs typeface="Arial"/>
            </a:endParaRPr>
          </a:p>
        </p:txBody>
      </p:sp>
      <p:sp>
        <p:nvSpPr>
          <p:cNvPr id="9" name="TextBox 8">
            <a:extLst>
              <a:ext uri="{FF2B5EF4-FFF2-40B4-BE49-F238E27FC236}">
                <a16:creationId xmlns:a16="http://schemas.microsoft.com/office/drawing/2014/main" id="{45B6FECB-33CA-CA70-5695-8CF3A8A461EC}"/>
              </a:ext>
            </a:extLst>
          </p:cNvPr>
          <p:cNvSpPr txBox="1"/>
          <p:nvPr/>
        </p:nvSpPr>
        <p:spPr>
          <a:xfrm>
            <a:off x="3749040" y="3794760"/>
            <a:ext cx="348488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2400" baseline="0">
                <a:solidFill>
                  <a:schemeClr val="accent1">
                    <a:lumMod val="76000"/>
                  </a:schemeClr>
                </a:solidFill>
                <a:latin typeface="Arial"/>
              </a:rPr>
              <a:t>the Provincial Executive</a:t>
            </a:r>
            <a:endParaRPr lang="en-US" sz="2400">
              <a:solidFill>
                <a:schemeClr val="accent1">
                  <a:lumMod val="76000"/>
                </a:schemeClr>
              </a:solidFill>
              <a:cs typeface="Arial"/>
            </a:endParaRPr>
          </a:p>
          <a:p>
            <a:pPr algn="ctr"/>
            <a:endParaRPr lang="en-US"/>
          </a:p>
        </p:txBody>
      </p:sp>
    </p:spTree>
    <p:extLst>
      <p:ext uri="{BB962C8B-B14F-4D97-AF65-F5344CB8AC3E}">
        <p14:creationId xmlns:p14="http://schemas.microsoft.com/office/powerpoint/2010/main" val="2607586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B3346-52CB-0937-0181-1D08E0CBDF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B43266-69F2-7C3B-77D1-449B0F48B46A}"/>
              </a:ext>
            </a:extLst>
          </p:cNvPr>
          <p:cNvSpPr>
            <a:spLocks noGrp="1"/>
          </p:cNvSpPr>
          <p:nvPr>
            <p:ph type="ctrTitle"/>
          </p:nvPr>
        </p:nvSpPr>
        <p:spPr/>
        <p:txBody>
          <a:bodyPr/>
          <a:lstStyle/>
          <a:p>
            <a:r>
              <a:rPr lang="en-CA"/>
              <a:t>Local Level NSTU</a:t>
            </a:r>
          </a:p>
        </p:txBody>
      </p:sp>
    </p:spTree>
    <p:extLst>
      <p:ext uri="{BB962C8B-B14F-4D97-AF65-F5344CB8AC3E}">
        <p14:creationId xmlns:p14="http://schemas.microsoft.com/office/powerpoint/2010/main" val="3867750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7E3175-AC2A-1C2D-E741-552EA1B82B37}"/>
              </a:ext>
            </a:extLst>
          </p:cNvPr>
          <p:cNvSpPr>
            <a:spLocks noGrp="1"/>
          </p:cNvSpPr>
          <p:nvPr>
            <p:ph type="title"/>
          </p:nvPr>
        </p:nvSpPr>
        <p:spPr/>
        <p:txBody>
          <a:bodyPr/>
          <a:lstStyle/>
          <a:p>
            <a:r>
              <a:rPr lang="en-CA"/>
              <a:t>Locals</a:t>
            </a:r>
          </a:p>
        </p:txBody>
      </p:sp>
      <p:pic>
        <p:nvPicPr>
          <p:cNvPr id="4" name="Content Placeholder 6">
            <a:extLst>
              <a:ext uri="{FF2B5EF4-FFF2-40B4-BE49-F238E27FC236}">
                <a16:creationId xmlns:a16="http://schemas.microsoft.com/office/drawing/2014/main" id="{2BD98744-7C17-9419-2EA1-E3E0C85EDBE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97560" y="1327150"/>
            <a:ext cx="10607040" cy="4503419"/>
          </a:xfrm>
        </p:spPr>
      </p:pic>
    </p:spTree>
    <p:extLst>
      <p:ext uri="{BB962C8B-B14F-4D97-AF65-F5344CB8AC3E}">
        <p14:creationId xmlns:p14="http://schemas.microsoft.com/office/powerpoint/2010/main" val="2936264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D76ED-F920-DBC0-7506-6A61810DBF9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306B0B2-B9D2-A345-DB50-AE9CDC6416F8}"/>
              </a:ext>
            </a:extLst>
          </p:cNvPr>
          <p:cNvSpPr>
            <a:spLocks noGrp="1"/>
          </p:cNvSpPr>
          <p:nvPr>
            <p:ph type="title"/>
          </p:nvPr>
        </p:nvSpPr>
        <p:spPr/>
        <p:txBody>
          <a:bodyPr/>
          <a:lstStyle/>
          <a:p>
            <a:r>
              <a:rPr lang="en-CA"/>
              <a:t>Locals</a:t>
            </a:r>
          </a:p>
        </p:txBody>
      </p:sp>
      <p:pic>
        <p:nvPicPr>
          <p:cNvPr id="6" name="Content Placeholder 5">
            <a:extLst>
              <a:ext uri="{FF2B5EF4-FFF2-40B4-BE49-F238E27FC236}">
                <a16:creationId xmlns:a16="http://schemas.microsoft.com/office/drawing/2014/main" id="{73D5D16A-436A-BE94-2455-6AAE781B1134}"/>
              </a:ext>
            </a:extLst>
          </p:cNvPr>
          <p:cNvPicPr>
            <a:picLocks noGrp="1" noChangeAspect="1"/>
          </p:cNvPicPr>
          <p:nvPr>
            <p:ph idx="1"/>
          </p:nvPr>
        </p:nvPicPr>
        <p:blipFill>
          <a:blip r:embed="rId3"/>
          <a:stretch>
            <a:fillRect/>
          </a:stretch>
        </p:blipFill>
        <p:spPr>
          <a:xfrm>
            <a:off x="87180" y="1273631"/>
            <a:ext cx="6695737" cy="4695295"/>
          </a:xfrm>
          <a:prstGeom prst="rect">
            <a:avLst/>
          </a:prstGeom>
        </p:spPr>
      </p:pic>
      <p:pic>
        <p:nvPicPr>
          <p:cNvPr id="8" name="Picture 7">
            <a:extLst>
              <a:ext uri="{FF2B5EF4-FFF2-40B4-BE49-F238E27FC236}">
                <a16:creationId xmlns:a16="http://schemas.microsoft.com/office/drawing/2014/main" id="{8C84B70F-C4D6-30B0-F709-45638D015895}"/>
              </a:ext>
            </a:extLst>
          </p:cNvPr>
          <p:cNvPicPr>
            <a:picLocks noChangeAspect="1"/>
          </p:cNvPicPr>
          <p:nvPr/>
        </p:nvPicPr>
        <p:blipFill>
          <a:blip r:embed="rId4"/>
          <a:stretch>
            <a:fillRect/>
          </a:stretch>
        </p:blipFill>
        <p:spPr>
          <a:xfrm>
            <a:off x="6437415" y="1371117"/>
            <a:ext cx="3099107" cy="4692953"/>
          </a:xfrm>
          <a:prstGeom prst="rect">
            <a:avLst/>
          </a:prstGeom>
        </p:spPr>
      </p:pic>
      <p:pic>
        <p:nvPicPr>
          <p:cNvPr id="9" name="Picture 8">
            <a:extLst>
              <a:ext uri="{FF2B5EF4-FFF2-40B4-BE49-F238E27FC236}">
                <a16:creationId xmlns:a16="http://schemas.microsoft.com/office/drawing/2014/main" id="{FC5A2889-6B2E-8174-C12D-80E53F1EEC27}"/>
              </a:ext>
            </a:extLst>
          </p:cNvPr>
          <p:cNvPicPr>
            <a:picLocks noChangeAspect="1"/>
          </p:cNvPicPr>
          <p:nvPr/>
        </p:nvPicPr>
        <p:blipFill>
          <a:blip r:embed="rId5"/>
          <a:stretch>
            <a:fillRect/>
          </a:stretch>
        </p:blipFill>
        <p:spPr>
          <a:xfrm>
            <a:off x="9207500" y="2744561"/>
            <a:ext cx="2981477" cy="3316212"/>
          </a:xfrm>
          <a:prstGeom prst="rect">
            <a:avLst/>
          </a:prstGeom>
        </p:spPr>
      </p:pic>
    </p:spTree>
    <p:extLst>
      <p:ext uri="{BB962C8B-B14F-4D97-AF65-F5344CB8AC3E}">
        <p14:creationId xmlns:p14="http://schemas.microsoft.com/office/powerpoint/2010/main" val="3482314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303171" y="2769254"/>
            <a:ext cx="3670951" cy="2657241"/>
          </a:xfrm>
        </p:spPr>
      </p:pic>
      <p:sp>
        <p:nvSpPr>
          <p:cNvPr id="2" name="Content Placeholder 1"/>
          <p:cNvSpPr>
            <a:spLocks noGrp="1"/>
          </p:cNvSpPr>
          <p:nvPr>
            <p:ph sz="half" idx="1"/>
          </p:nvPr>
        </p:nvSpPr>
        <p:spPr>
          <a:xfrm>
            <a:off x="217878" y="1417638"/>
            <a:ext cx="8085294" cy="5074441"/>
          </a:xfrm>
        </p:spPr>
        <p:txBody>
          <a:bodyPr>
            <a:normAutofit fontScale="92500" lnSpcReduction="20000"/>
          </a:bodyPr>
          <a:lstStyle/>
          <a:p>
            <a:pPr>
              <a:buFont typeface="Wingdings" panose="05000000000000000000" pitchFamily="2" charset="2"/>
              <a:buChar char="§"/>
            </a:pPr>
            <a:r>
              <a:rPr lang="en-CA" b="1"/>
              <a:t>Mandate:</a:t>
            </a:r>
          </a:p>
          <a:p>
            <a:pPr lvl="1"/>
            <a:r>
              <a:rPr lang="en-CA"/>
              <a:t>The mandate of the Local shall be to advance and promote the teaching profession and the cause of education in Nova Scotia.</a:t>
            </a:r>
          </a:p>
          <a:p>
            <a:pPr>
              <a:buFont typeface="Wingdings" panose="05000000000000000000" pitchFamily="2" charset="2"/>
              <a:buChar char="§"/>
            </a:pPr>
            <a:r>
              <a:rPr lang="en-CA" b="1"/>
              <a:t>Business:</a:t>
            </a:r>
          </a:p>
          <a:p>
            <a:pPr lvl="1"/>
            <a:r>
              <a:rPr lang="en-CA"/>
              <a:t>Set Local Constitution &amp; Operational Procedures.</a:t>
            </a:r>
          </a:p>
          <a:p>
            <a:pPr lvl="1"/>
            <a:r>
              <a:rPr lang="en-CA"/>
              <a:t>Set Local Committees (i.e., Finance, Nominating, Communications, Professional Development, Resolutions, and New Member).</a:t>
            </a:r>
          </a:p>
          <a:p>
            <a:pPr lvl="1"/>
            <a:r>
              <a:rPr lang="en-CA"/>
              <a:t>Local Executive is the governing body of the Local Union responsible for planning and implementation of the policies and directives of Council and the PE.</a:t>
            </a:r>
          </a:p>
          <a:p>
            <a:pPr lvl="1"/>
            <a:r>
              <a:rPr lang="en-CA"/>
              <a:t>Training of NSTU Representatives (10% of Local Budget)</a:t>
            </a:r>
          </a:p>
          <a:p>
            <a:pPr lvl="1"/>
            <a:r>
              <a:rPr lang="en-CA"/>
              <a:t>General Membership have the right to vote on all motions at General Local Meetings.</a:t>
            </a:r>
          </a:p>
        </p:txBody>
      </p:sp>
      <p:sp>
        <p:nvSpPr>
          <p:cNvPr id="3" name="Title 2"/>
          <p:cNvSpPr>
            <a:spLocks noGrp="1"/>
          </p:cNvSpPr>
          <p:nvPr>
            <p:ph type="title"/>
          </p:nvPr>
        </p:nvSpPr>
        <p:spPr/>
        <p:txBody>
          <a:bodyPr/>
          <a:lstStyle/>
          <a:p>
            <a:r>
              <a:rPr lang="en-CA" sz="4800"/>
              <a:t>Locals</a:t>
            </a:r>
          </a:p>
        </p:txBody>
      </p:sp>
    </p:spTree>
    <p:extLst>
      <p:ext uri="{BB962C8B-B14F-4D97-AF65-F5344CB8AC3E}">
        <p14:creationId xmlns:p14="http://schemas.microsoft.com/office/powerpoint/2010/main" val="2565866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38E5DC-BB95-B0A3-88D4-A22FE3632A3D}"/>
              </a:ext>
            </a:extLst>
          </p:cNvPr>
          <p:cNvSpPr>
            <a:spLocks noGrp="1"/>
          </p:cNvSpPr>
          <p:nvPr>
            <p:ph idx="1"/>
          </p:nvPr>
        </p:nvSpPr>
        <p:spPr>
          <a:xfrm>
            <a:off x="609600" y="1417638"/>
            <a:ext cx="11210524" cy="4783082"/>
          </a:xfrm>
        </p:spPr>
        <p:txBody>
          <a:bodyPr vert="horz" lIns="91440" tIns="45720" rIns="91440" bIns="45720" rtlCol="0" anchor="t">
            <a:normAutofit fontScale="77500" lnSpcReduction="20000"/>
          </a:bodyPr>
          <a:lstStyle/>
          <a:p>
            <a:pPr marL="45720" indent="0">
              <a:buNone/>
            </a:pPr>
            <a:r>
              <a:rPr lang="en-CA" b="1"/>
              <a:t>Local Executive Meeting</a:t>
            </a:r>
          </a:p>
          <a:p>
            <a:pPr marL="45720" indent="0">
              <a:buNone/>
            </a:pPr>
            <a:r>
              <a:rPr lang="en-CA"/>
              <a:t>PE members are </a:t>
            </a:r>
            <a:r>
              <a:rPr lang="en-CA" b="1" i="1">
                <a:solidFill>
                  <a:srgbClr val="FF0000"/>
                </a:solidFill>
              </a:rPr>
              <a:t>not</a:t>
            </a:r>
            <a:r>
              <a:rPr lang="en-CA"/>
              <a:t> members of any Local Executive.  While they attend Local Executive meetings as part of their duty to be a “positive liaison and link between the Provincial Executive and the Local, providing effective two-way communication”, they should not move or second motions or vote.</a:t>
            </a:r>
          </a:p>
          <a:p>
            <a:pPr marL="45720" indent="0">
              <a:buNone/>
            </a:pPr>
            <a:endParaRPr lang="en-CA"/>
          </a:p>
          <a:p>
            <a:pPr marL="45720" indent="0">
              <a:buNone/>
            </a:pPr>
            <a:r>
              <a:rPr lang="en-CA" b="1"/>
              <a:t>RRC Meeting</a:t>
            </a:r>
          </a:p>
          <a:p>
            <a:pPr marL="45720" indent="0">
              <a:buNone/>
            </a:pPr>
            <a:r>
              <a:rPr lang="en-CA"/>
              <a:t>PE members </a:t>
            </a:r>
            <a:r>
              <a:rPr lang="en-CA" b="1" i="1">
                <a:solidFill>
                  <a:srgbClr val="67B903"/>
                </a:solidFill>
              </a:rPr>
              <a:t>are</a:t>
            </a:r>
            <a:r>
              <a:rPr lang="en-CA"/>
              <a:t> regional members of their RRC with all rights and responsibilities of other members </a:t>
            </a:r>
            <a:r>
              <a:rPr lang="en-CA" i="1"/>
              <a:t>except the right to hold office</a:t>
            </a:r>
            <a:r>
              <a:rPr lang="en-CA"/>
              <a:t>.</a:t>
            </a:r>
          </a:p>
          <a:p>
            <a:pPr marL="45720" indent="0">
              <a:buNone/>
            </a:pPr>
            <a:endParaRPr lang="en-CA"/>
          </a:p>
          <a:p>
            <a:pPr marL="45720" indent="0">
              <a:buNone/>
            </a:pPr>
            <a:r>
              <a:rPr lang="en-CA" b="1"/>
              <a:t>Local General Meeting</a:t>
            </a:r>
          </a:p>
          <a:p>
            <a:pPr marL="45720" indent="0">
              <a:buNone/>
            </a:pPr>
            <a:r>
              <a:rPr lang="en-CA"/>
              <a:t>PE members attend Local General meetings but can only make/second motions and vote </a:t>
            </a:r>
            <a:r>
              <a:rPr lang="en-CA" b="1" i="1">
                <a:solidFill>
                  <a:srgbClr val="F241EC"/>
                </a:solidFill>
              </a:rPr>
              <a:t>if they are a member</a:t>
            </a:r>
            <a:r>
              <a:rPr lang="en-CA" b="1" i="1">
                <a:solidFill>
                  <a:srgbClr val="FFFF00"/>
                </a:solidFill>
              </a:rPr>
              <a:t> </a:t>
            </a:r>
            <a:r>
              <a:rPr lang="en-CA"/>
              <a:t>of the Local.</a:t>
            </a:r>
          </a:p>
          <a:p>
            <a:pPr marL="45720" indent="0">
              <a:buNone/>
            </a:pPr>
            <a:endParaRPr lang="en-CA"/>
          </a:p>
          <a:p>
            <a:pPr marL="45720" indent="0">
              <a:buNone/>
            </a:pPr>
            <a:endParaRPr lang="en-CA"/>
          </a:p>
        </p:txBody>
      </p:sp>
      <p:sp>
        <p:nvSpPr>
          <p:cNvPr id="3" name="Title 2">
            <a:extLst>
              <a:ext uri="{FF2B5EF4-FFF2-40B4-BE49-F238E27FC236}">
                <a16:creationId xmlns:a16="http://schemas.microsoft.com/office/drawing/2014/main" id="{5B1E128B-9E60-3C2B-BB54-A474AE65B901}"/>
              </a:ext>
            </a:extLst>
          </p:cNvPr>
          <p:cNvSpPr>
            <a:spLocks noGrp="1"/>
          </p:cNvSpPr>
          <p:nvPr>
            <p:ph type="title"/>
          </p:nvPr>
        </p:nvSpPr>
        <p:spPr/>
        <p:txBody>
          <a:bodyPr>
            <a:normAutofit fontScale="90000"/>
          </a:bodyPr>
          <a:lstStyle/>
          <a:p>
            <a:r>
              <a:rPr lang="en-CA"/>
              <a:t>PE members at local, RRC and general meetings</a:t>
            </a:r>
          </a:p>
        </p:txBody>
      </p:sp>
    </p:spTree>
    <p:extLst>
      <p:ext uri="{BB962C8B-B14F-4D97-AF65-F5344CB8AC3E}">
        <p14:creationId xmlns:p14="http://schemas.microsoft.com/office/powerpoint/2010/main" val="3262963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3271" y="1252654"/>
            <a:ext cx="6916300" cy="4912329"/>
          </a:xfrm>
        </p:spPr>
        <p:txBody>
          <a:bodyPr>
            <a:normAutofit fontScale="85000" lnSpcReduction="20000"/>
          </a:bodyPr>
          <a:lstStyle/>
          <a:p>
            <a:r>
              <a:rPr lang="en-CA" b="1"/>
              <a:t>NSTU Rep Duties:</a:t>
            </a:r>
          </a:p>
          <a:p>
            <a:pPr lvl="1"/>
            <a:r>
              <a:rPr lang="en-CA"/>
              <a:t>Timely distribution and posting of NSTU information.</a:t>
            </a:r>
          </a:p>
          <a:p>
            <a:pPr lvl="1"/>
            <a:r>
              <a:rPr lang="en-CA"/>
              <a:t>Conduct Local, Regional, and Provincial votes at the worksite as directed.</a:t>
            </a:r>
          </a:p>
          <a:p>
            <a:pPr lvl="1"/>
            <a:r>
              <a:rPr lang="en-US"/>
              <a:t>Coordinate the membership registry data collection at the worksite.</a:t>
            </a:r>
          </a:p>
          <a:p>
            <a:pPr lvl="1"/>
            <a:r>
              <a:rPr lang="en-CA"/>
              <a:t>Direct members’ requests to the appropriate Local or Provincial support person.</a:t>
            </a:r>
          </a:p>
          <a:p>
            <a:pPr lvl="1"/>
            <a:r>
              <a:rPr lang="en-CA"/>
              <a:t>Request time on staff meeting agenda for NSTU updates and call other meetings when necessary.</a:t>
            </a:r>
          </a:p>
          <a:p>
            <a:pPr lvl="1"/>
            <a:r>
              <a:rPr lang="en-CA"/>
              <a:t>Assist new members to become informed NSTU members.</a:t>
            </a:r>
          </a:p>
        </p:txBody>
      </p:sp>
      <p:sp>
        <p:nvSpPr>
          <p:cNvPr id="3" name="Title 2"/>
          <p:cNvSpPr>
            <a:spLocks noGrp="1"/>
          </p:cNvSpPr>
          <p:nvPr>
            <p:ph type="title"/>
          </p:nvPr>
        </p:nvSpPr>
        <p:spPr/>
        <p:txBody>
          <a:bodyPr/>
          <a:lstStyle/>
          <a:p>
            <a:r>
              <a:rPr lang="en-CA" sz="4800"/>
              <a:t>NSTU Reps</a:t>
            </a:r>
          </a:p>
        </p:txBody>
      </p:sp>
      <p:pic>
        <p:nvPicPr>
          <p:cNvPr id="6" name="Picture 5" descr="A close-up of a key&#10;&#10;AI-generated content may be incorrect.">
            <a:extLst>
              <a:ext uri="{FF2B5EF4-FFF2-40B4-BE49-F238E27FC236}">
                <a16:creationId xmlns:a16="http://schemas.microsoft.com/office/drawing/2014/main" id="{C743EE71-803C-EC7A-91AB-484E16D507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2456" y="1677657"/>
            <a:ext cx="3195144" cy="4937507"/>
          </a:xfrm>
          <a:prstGeom prst="rect">
            <a:avLst/>
          </a:prstGeom>
        </p:spPr>
      </p:pic>
    </p:spTree>
    <p:extLst>
      <p:ext uri="{BB962C8B-B14F-4D97-AF65-F5344CB8AC3E}">
        <p14:creationId xmlns:p14="http://schemas.microsoft.com/office/powerpoint/2010/main" val="802932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nchor="ctr">
            <a:normAutofit/>
          </a:bodyPr>
          <a:lstStyle/>
          <a:p>
            <a:r>
              <a:rPr lang="en-US"/>
              <a:t>Importance of the NSTU Site Rep</a:t>
            </a:r>
          </a:p>
        </p:txBody>
      </p:sp>
      <p:graphicFrame>
        <p:nvGraphicFramePr>
          <p:cNvPr id="5" name="Content Placeholder 2">
            <a:extLst>
              <a:ext uri="{FF2B5EF4-FFF2-40B4-BE49-F238E27FC236}">
                <a16:creationId xmlns:a16="http://schemas.microsoft.com/office/drawing/2014/main" id="{EC7C7AD4-53AE-F9E6-7350-4AEE33309115}"/>
              </a:ext>
            </a:extLst>
          </p:cNvPr>
          <p:cNvGraphicFramePr>
            <a:graphicFrameLocks noGrp="1"/>
          </p:cNvGraphicFramePr>
          <p:nvPr>
            <p:ph idx="1"/>
            <p:extLst>
              <p:ext uri="{D42A27DB-BD31-4B8C-83A1-F6EECF244321}">
                <p14:modId xmlns:p14="http://schemas.microsoft.com/office/powerpoint/2010/main" val="1242680720"/>
              </p:ext>
            </p:extLst>
          </p:nvPr>
        </p:nvGraphicFramePr>
        <p:xfrm>
          <a:off x="609600" y="1600203"/>
          <a:ext cx="109728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286110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260CC-2B37-EC84-5DA2-6CA987379E0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54B9441-EB74-2CE2-0BCE-9F4532E5B5B8}"/>
              </a:ext>
            </a:extLst>
          </p:cNvPr>
          <p:cNvPicPr>
            <a:picLocks noChangeAspect="1"/>
          </p:cNvPicPr>
          <p:nvPr/>
        </p:nvPicPr>
        <p:blipFill>
          <a:blip r:embed="rId3"/>
          <a:stretch>
            <a:fillRect/>
          </a:stretch>
        </p:blipFill>
        <p:spPr>
          <a:xfrm>
            <a:off x="536222" y="336535"/>
            <a:ext cx="10922000" cy="5592263"/>
          </a:xfrm>
          <a:prstGeom prst="rect">
            <a:avLst/>
          </a:prstGeom>
        </p:spPr>
      </p:pic>
      <p:sp>
        <p:nvSpPr>
          <p:cNvPr id="4" name="Arrow: Right 3">
            <a:extLst>
              <a:ext uri="{FF2B5EF4-FFF2-40B4-BE49-F238E27FC236}">
                <a16:creationId xmlns:a16="http://schemas.microsoft.com/office/drawing/2014/main" id="{7B8E6600-AB6F-3A5E-A17A-B6B705CDA485}"/>
              </a:ext>
            </a:extLst>
          </p:cNvPr>
          <p:cNvSpPr/>
          <p:nvPr/>
        </p:nvSpPr>
        <p:spPr>
          <a:xfrm>
            <a:off x="936018" y="5190461"/>
            <a:ext cx="978407" cy="484631"/>
          </a:xfrm>
          <a:prstGeom prst="rightArrow">
            <a:avLst/>
          </a:prstGeom>
          <a:solidFill>
            <a:schemeClr val="accent1">
              <a:lumMod val="75000"/>
            </a:schemeClr>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B05C323A-20F5-9C83-4C1B-F6D984511275}"/>
              </a:ext>
            </a:extLst>
          </p:cNvPr>
          <p:cNvSpPr/>
          <p:nvPr/>
        </p:nvSpPr>
        <p:spPr>
          <a:xfrm>
            <a:off x="-51760" y="2523461"/>
            <a:ext cx="978407" cy="484631"/>
          </a:xfrm>
          <a:prstGeom prst="rightArrow">
            <a:avLst/>
          </a:prstGeom>
          <a:solidFill>
            <a:schemeClr val="accent1">
              <a:lumMod val="75000"/>
            </a:schemeClr>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3F6264B9-266C-2940-21A0-205152FECBBC}"/>
              </a:ext>
            </a:extLst>
          </p:cNvPr>
          <p:cNvSpPr/>
          <p:nvPr/>
        </p:nvSpPr>
        <p:spPr>
          <a:xfrm>
            <a:off x="941565" y="574675"/>
            <a:ext cx="4907842" cy="4244620"/>
          </a:xfrm>
          <a:prstGeom prst="ellipse">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35617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C5EE8-F1DA-988A-1D3D-FF804028A7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F38401-123C-9298-205D-DCBAE515ECA8}"/>
              </a:ext>
            </a:extLst>
          </p:cNvPr>
          <p:cNvSpPr>
            <a:spLocks noGrp="1"/>
          </p:cNvSpPr>
          <p:nvPr>
            <p:ph type="ctrTitle"/>
          </p:nvPr>
        </p:nvSpPr>
        <p:spPr/>
        <p:txBody>
          <a:bodyPr/>
          <a:lstStyle/>
          <a:p>
            <a:r>
              <a:rPr lang="en-CA"/>
              <a:t>NSTU Staff</a:t>
            </a:r>
          </a:p>
        </p:txBody>
      </p:sp>
    </p:spTree>
    <p:extLst>
      <p:ext uri="{BB962C8B-B14F-4D97-AF65-F5344CB8AC3E}">
        <p14:creationId xmlns:p14="http://schemas.microsoft.com/office/powerpoint/2010/main" val="557615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sz="4800"/>
              <a:t>NSTU Staff departments</a:t>
            </a:r>
          </a:p>
        </p:txBody>
      </p:sp>
      <p:pic>
        <p:nvPicPr>
          <p:cNvPr id="9" name="Picture 8">
            <a:extLst>
              <a:ext uri="{FF2B5EF4-FFF2-40B4-BE49-F238E27FC236}">
                <a16:creationId xmlns:a16="http://schemas.microsoft.com/office/drawing/2014/main" id="{89F96CF2-ADA5-2FA8-CC79-F731A7DDDF55}"/>
              </a:ext>
            </a:extLst>
          </p:cNvPr>
          <p:cNvPicPr>
            <a:picLocks noChangeAspect="1"/>
          </p:cNvPicPr>
          <p:nvPr/>
        </p:nvPicPr>
        <p:blipFill>
          <a:blip r:embed="rId3"/>
          <a:stretch>
            <a:fillRect/>
          </a:stretch>
        </p:blipFill>
        <p:spPr>
          <a:xfrm>
            <a:off x="445544" y="1650124"/>
            <a:ext cx="11300911" cy="5062315"/>
          </a:xfrm>
          <a:prstGeom prst="rect">
            <a:avLst/>
          </a:prstGeom>
        </p:spPr>
      </p:pic>
    </p:spTree>
    <p:extLst>
      <p:ext uri="{BB962C8B-B14F-4D97-AF65-F5344CB8AC3E}">
        <p14:creationId xmlns:p14="http://schemas.microsoft.com/office/powerpoint/2010/main" val="2982877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363989" y="1719072"/>
            <a:ext cx="6319024" cy="4881224"/>
          </a:xfrm>
        </p:spPr>
      </p:pic>
      <p:sp>
        <p:nvSpPr>
          <p:cNvPr id="2" name="Content Placeholder 1"/>
          <p:cNvSpPr>
            <a:spLocks noGrp="1"/>
          </p:cNvSpPr>
          <p:nvPr>
            <p:ph sz="half" idx="1"/>
          </p:nvPr>
        </p:nvSpPr>
        <p:spPr>
          <a:xfrm>
            <a:off x="508000" y="2198569"/>
            <a:ext cx="4408449" cy="4001506"/>
          </a:xfrm>
        </p:spPr>
        <p:txBody>
          <a:bodyPr>
            <a:normAutofit/>
          </a:bodyPr>
          <a:lstStyle/>
          <a:p>
            <a:pPr marL="434340" indent="-342900"/>
            <a:r>
              <a:rPr lang="en-CA"/>
              <a:t>Directs and coordinates the activities and programs of the NSTU</a:t>
            </a:r>
            <a:br>
              <a:rPr lang="en-CA"/>
            </a:br>
            <a:endParaRPr lang="en-CA"/>
          </a:p>
          <a:p>
            <a:pPr marL="434340" indent="-342900"/>
            <a:r>
              <a:rPr lang="en-CA"/>
              <a:t>Provides support to all levels of the NSTU structure and membership</a:t>
            </a:r>
          </a:p>
        </p:txBody>
      </p:sp>
      <p:sp>
        <p:nvSpPr>
          <p:cNvPr id="3" name="Title 2"/>
          <p:cNvSpPr>
            <a:spLocks noGrp="1"/>
          </p:cNvSpPr>
          <p:nvPr>
            <p:ph type="title"/>
          </p:nvPr>
        </p:nvSpPr>
        <p:spPr/>
        <p:txBody>
          <a:bodyPr/>
          <a:lstStyle/>
          <a:p>
            <a:r>
              <a:rPr lang="en-CA"/>
              <a:t>Roles &amp; responsibilities – NSTU Staff</a:t>
            </a:r>
          </a:p>
        </p:txBody>
      </p:sp>
    </p:spTree>
    <p:extLst>
      <p:ext uri="{BB962C8B-B14F-4D97-AF65-F5344CB8AC3E}">
        <p14:creationId xmlns:p14="http://schemas.microsoft.com/office/powerpoint/2010/main" val="3621335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08000" y="355846"/>
            <a:ext cx="11175013" cy="1667263"/>
          </a:xfrm>
        </p:spPr>
        <p:txBody>
          <a:bodyPr/>
          <a:lstStyle/>
          <a:p>
            <a:r>
              <a:rPr lang="en-CA"/>
              <a:t>Thank-you &amp; Questions</a:t>
            </a:r>
            <a:br>
              <a:rPr lang="en-CA"/>
            </a:br>
            <a:endParaRPr lang="en-CA"/>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1481" y="2023109"/>
            <a:ext cx="3448050" cy="4000500"/>
          </a:xfrm>
          <a:prstGeom prst="rect">
            <a:avLst/>
          </a:prstGeom>
        </p:spPr>
      </p:pic>
    </p:spTree>
    <p:extLst>
      <p:ext uri="{BB962C8B-B14F-4D97-AF65-F5344CB8AC3E}">
        <p14:creationId xmlns:p14="http://schemas.microsoft.com/office/powerpoint/2010/main" val="374967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15A8B-9CA2-B6C5-45F4-2376E457DC65}"/>
              </a:ext>
            </a:extLst>
          </p:cNvPr>
          <p:cNvSpPr>
            <a:spLocks noGrp="1"/>
          </p:cNvSpPr>
          <p:nvPr>
            <p:ph type="title"/>
          </p:nvPr>
        </p:nvSpPr>
        <p:spPr>
          <a:xfrm>
            <a:off x="609600" y="274638"/>
            <a:ext cx="10972800" cy="1143000"/>
          </a:xfrm>
        </p:spPr>
        <p:txBody>
          <a:bodyPr anchor="ctr">
            <a:normAutofit/>
          </a:bodyPr>
          <a:lstStyle/>
          <a:p>
            <a:r>
              <a:rPr lang="en-US">
                <a:solidFill>
                  <a:srgbClr val="244BA5"/>
                </a:solidFill>
              </a:rPr>
              <a:t>Presented by</a:t>
            </a:r>
            <a:endParaRPr lang="en-CA">
              <a:solidFill>
                <a:srgbClr val="244BA5"/>
              </a:solidFill>
            </a:endParaRPr>
          </a:p>
        </p:txBody>
      </p:sp>
      <p:sp>
        <p:nvSpPr>
          <p:cNvPr id="3" name="Content Placeholder 2">
            <a:extLst>
              <a:ext uri="{FF2B5EF4-FFF2-40B4-BE49-F238E27FC236}">
                <a16:creationId xmlns:a16="http://schemas.microsoft.com/office/drawing/2014/main" id="{DBAB29E1-D8FF-33E9-CD9A-53D74F62204C}"/>
              </a:ext>
            </a:extLst>
          </p:cNvPr>
          <p:cNvSpPr>
            <a:spLocks noGrp="1"/>
          </p:cNvSpPr>
          <p:nvPr>
            <p:ph sz="half" idx="1"/>
          </p:nvPr>
        </p:nvSpPr>
        <p:spPr>
          <a:xfrm>
            <a:off x="609600" y="1600205"/>
            <a:ext cx="4162097" cy="4525963"/>
          </a:xfrm>
        </p:spPr>
        <p:txBody>
          <a:bodyPr>
            <a:normAutofit/>
          </a:bodyPr>
          <a:lstStyle/>
          <a:p>
            <a:pPr marL="0" indent="0">
              <a:buNone/>
            </a:pPr>
            <a:r>
              <a:rPr lang="en-US" sz="3200">
                <a:solidFill>
                  <a:srgbClr val="244BA5"/>
                </a:solidFill>
              </a:rPr>
              <a:t>Jeff Morse</a:t>
            </a:r>
            <a:br>
              <a:rPr lang="en-US" sz="2400">
                <a:solidFill>
                  <a:srgbClr val="244BA5"/>
                </a:solidFill>
              </a:rPr>
            </a:br>
            <a:r>
              <a:rPr lang="en-US" sz="2400" i="1">
                <a:solidFill>
                  <a:srgbClr val="244BA5"/>
                </a:solidFill>
              </a:rPr>
              <a:t>Executive Staff Officer</a:t>
            </a:r>
            <a:br>
              <a:rPr lang="en-US" sz="2400" i="1">
                <a:solidFill>
                  <a:srgbClr val="244BA5"/>
                </a:solidFill>
              </a:rPr>
            </a:br>
            <a:r>
              <a:rPr lang="en-US" sz="2400" i="1">
                <a:solidFill>
                  <a:srgbClr val="244BA5"/>
                </a:solidFill>
              </a:rPr>
              <a:t>Member Services</a:t>
            </a:r>
          </a:p>
          <a:p>
            <a:pPr marL="0" indent="0">
              <a:buNone/>
            </a:pPr>
            <a:r>
              <a:rPr lang="en-US" sz="2400">
                <a:solidFill>
                  <a:srgbClr val="244BA5"/>
                </a:solidFill>
              </a:rPr>
              <a:t>Nova Scotia Teachers Union</a:t>
            </a:r>
          </a:p>
          <a:p>
            <a:pPr marL="0" indent="0">
              <a:buNone/>
            </a:pPr>
            <a:endParaRPr lang="en-US" sz="2400">
              <a:solidFill>
                <a:srgbClr val="244BA5"/>
              </a:solidFill>
            </a:endParaRPr>
          </a:p>
          <a:p>
            <a:pPr marL="0" indent="0">
              <a:buNone/>
            </a:pPr>
            <a:r>
              <a:rPr lang="en-US" sz="2400">
                <a:solidFill>
                  <a:srgbClr val="244BA5"/>
                </a:solidFill>
              </a:rPr>
              <a:t>E: jmorse@staff.nstu.ca</a:t>
            </a:r>
          </a:p>
          <a:p>
            <a:pPr marL="0" indent="0">
              <a:buNone/>
            </a:pPr>
            <a:endParaRPr lang="en-CA"/>
          </a:p>
        </p:txBody>
      </p:sp>
      <p:pic>
        <p:nvPicPr>
          <p:cNvPr id="4" name="Picture 2" descr="http://nstu.ca/images/LeadershipInstitute/Leadership%20Skills%20Deveopment%20Institute%20Logo.jpg">
            <a:extLst>
              <a:ext uri="{FF2B5EF4-FFF2-40B4-BE49-F238E27FC236}">
                <a16:creationId xmlns:a16="http://schemas.microsoft.com/office/drawing/2014/main" id="{C3A09C08-4C25-8080-CC97-1BD8A213E3D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203559" y="4754663"/>
            <a:ext cx="2483945" cy="1204714"/>
          </a:xfrm>
          <a:prstGeom prst="rect">
            <a:avLst/>
          </a:prstGeom>
          <a:solidFill>
            <a:srgbClr val="FFFFFF"/>
          </a:solidFill>
        </p:spPr>
      </p:pic>
      <p:sp>
        <p:nvSpPr>
          <p:cNvPr id="5" name="Content Placeholder 2">
            <a:extLst>
              <a:ext uri="{FF2B5EF4-FFF2-40B4-BE49-F238E27FC236}">
                <a16:creationId xmlns:a16="http://schemas.microsoft.com/office/drawing/2014/main" id="{244B5955-7AA8-75D7-DE52-986C091522F2}"/>
              </a:ext>
            </a:extLst>
          </p:cNvPr>
          <p:cNvSpPr txBox="1">
            <a:spLocks/>
          </p:cNvSpPr>
          <p:nvPr/>
        </p:nvSpPr>
        <p:spPr>
          <a:xfrm>
            <a:off x="7122510" y="1600205"/>
            <a:ext cx="4162097" cy="4525963"/>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1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18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5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35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3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35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35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35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350" kern="1200">
                <a:solidFill>
                  <a:schemeClr val="tx1"/>
                </a:solidFill>
                <a:latin typeface="+mn-lt"/>
                <a:ea typeface="+mn-ea"/>
                <a:cs typeface="+mn-cs"/>
              </a:defRPr>
            </a:lvl9pPr>
          </a:lstStyle>
          <a:p>
            <a:pPr marL="0" indent="0">
              <a:buClrTx/>
              <a:buFont typeface="Arial"/>
              <a:buNone/>
            </a:pPr>
            <a:r>
              <a:rPr lang="en-US" sz="3200">
                <a:solidFill>
                  <a:srgbClr val="244BA5"/>
                </a:solidFill>
              </a:rPr>
              <a:t>Roxanna John</a:t>
            </a:r>
            <a:br>
              <a:rPr lang="en-US" sz="2400">
                <a:solidFill>
                  <a:srgbClr val="244BA5"/>
                </a:solidFill>
              </a:rPr>
            </a:br>
            <a:r>
              <a:rPr lang="en-US" sz="2400" i="1">
                <a:solidFill>
                  <a:srgbClr val="244BA5"/>
                </a:solidFill>
              </a:rPr>
              <a:t>Executive Staff Officer</a:t>
            </a:r>
            <a:br>
              <a:rPr lang="en-US" sz="2400" i="1">
                <a:solidFill>
                  <a:srgbClr val="244BA5"/>
                </a:solidFill>
              </a:rPr>
            </a:br>
            <a:r>
              <a:rPr lang="en-US" sz="2400" i="1">
                <a:solidFill>
                  <a:srgbClr val="244BA5"/>
                </a:solidFill>
              </a:rPr>
              <a:t>Member Services</a:t>
            </a:r>
          </a:p>
          <a:p>
            <a:pPr marL="0" indent="0">
              <a:buClrTx/>
              <a:buFont typeface="Arial"/>
              <a:buNone/>
            </a:pPr>
            <a:r>
              <a:rPr lang="en-US" sz="2400">
                <a:solidFill>
                  <a:srgbClr val="244BA5"/>
                </a:solidFill>
              </a:rPr>
              <a:t>Nova Scotia Teachers Union</a:t>
            </a:r>
          </a:p>
          <a:p>
            <a:pPr marL="0" indent="0">
              <a:buClrTx/>
              <a:buFont typeface="Arial"/>
              <a:buNone/>
            </a:pPr>
            <a:endParaRPr lang="en-US" sz="2400">
              <a:solidFill>
                <a:srgbClr val="244BA5"/>
              </a:solidFill>
            </a:endParaRPr>
          </a:p>
          <a:p>
            <a:pPr marL="0" indent="0">
              <a:buClrTx/>
              <a:buFont typeface="Arial"/>
              <a:buNone/>
            </a:pPr>
            <a:r>
              <a:rPr lang="en-US" sz="2400">
                <a:solidFill>
                  <a:srgbClr val="244BA5"/>
                </a:solidFill>
              </a:rPr>
              <a:t>E: rjohn@staff.nstu.ca</a:t>
            </a:r>
          </a:p>
          <a:p>
            <a:pPr marL="0" indent="0">
              <a:buClrTx/>
              <a:buFont typeface="Arial"/>
              <a:buNone/>
            </a:pPr>
            <a:endParaRPr lang="en-CA"/>
          </a:p>
        </p:txBody>
      </p:sp>
    </p:spTree>
    <p:extLst>
      <p:ext uri="{BB962C8B-B14F-4D97-AF65-F5344CB8AC3E}">
        <p14:creationId xmlns:p14="http://schemas.microsoft.com/office/powerpoint/2010/main" val="1737696373"/>
      </p:ext>
    </p:extLst>
  </p:cSld>
  <p:clrMapOvr>
    <a:masterClrMapping/>
  </p:clrMapOvr>
</p:sld>
</file>

<file path=ppt/theme/theme1.xml><?xml version="1.0" encoding="utf-8"?>
<a:theme xmlns:a="http://schemas.openxmlformats.org/drawingml/2006/main" name="NSTU">
  <a:themeElements>
    <a:clrScheme name="NSTU">
      <a:dk1>
        <a:srgbClr val="10069F"/>
      </a:dk1>
      <a:lt1>
        <a:sysClr val="window" lastClr="FFFFFF"/>
      </a:lt1>
      <a:dk2>
        <a:srgbClr val="10069F"/>
      </a:dk2>
      <a:lt2>
        <a:srgbClr val="EBEBEB"/>
      </a:lt2>
      <a:accent1>
        <a:srgbClr val="EF3340"/>
      </a:accent1>
      <a:accent2>
        <a:srgbClr val="004FA3"/>
      </a:accent2>
      <a:accent3>
        <a:srgbClr val="92278F"/>
      </a:accent3>
      <a:accent4>
        <a:srgbClr val="F7941E"/>
      </a:accent4>
      <a:accent5>
        <a:srgbClr val="FFD24F"/>
      </a:accent5>
      <a:accent6>
        <a:srgbClr val="39A249"/>
      </a:accent6>
      <a:hlink>
        <a:srgbClr val="FAC96A"/>
      </a:hlink>
      <a:folHlink>
        <a:srgbClr val="FCDB9B"/>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STU" id="{6D7C8B42-0113-4A6A-B1BE-866CBD244328}" vid="{5F51E28F-F429-4A24-B73C-BADB462D09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04896056BD30F49BF0EA57AB23195AB" ma:contentTypeVersion="13" ma:contentTypeDescription="Create a new document." ma:contentTypeScope="" ma:versionID="c20f26bd573ccbcac7124a2cd1264453">
  <xsd:schema xmlns:xsd="http://www.w3.org/2001/XMLSchema" xmlns:xs="http://www.w3.org/2001/XMLSchema" xmlns:p="http://schemas.microsoft.com/office/2006/metadata/properties" xmlns:ns2="15c4426d-0044-4819-b35c-9a0cad4f2899" xmlns:ns3="463c0735-d3d6-492e-97e2-30eb2eb929b7" targetNamespace="http://schemas.microsoft.com/office/2006/metadata/properties" ma:root="true" ma:fieldsID="84adc0a3187d313e8c296511f3bda156" ns2:_="" ns3:_="">
    <xsd:import namespace="15c4426d-0044-4819-b35c-9a0cad4f2899"/>
    <xsd:import namespace="463c0735-d3d6-492e-97e2-30eb2eb929b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c4426d-0044-4819-b35c-9a0cad4f28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d9c1a06-f096-4990-b79b-d32d08ee8e9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3c0735-d3d6-492e-97e2-30eb2eb929b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a38d447-eb8f-4bd9-908c-b023e0fee7e1}" ma:internalName="TaxCatchAll" ma:showField="CatchAllData" ma:web="463c0735-d3d6-492e-97e2-30eb2eb929b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63c0735-d3d6-492e-97e2-30eb2eb929b7" xsi:nil="true"/>
    <lcf76f155ced4ddcb4097134ff3c332f xmlns="15c4426d-0044-4819-b35c-9a0cad4f289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8697ED2-6063-467B-A1F3-E9487E22845B}">
  <ds:schemaRefs>
    <ds:schemaRef ds:uri="15c4426d-0044-4819-b35c-9a0cad4f2899"/>
    <ds:schemaRef ds:uri="463c0735-d3d6-492e-97e2-30eb2eb929b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34B8766-31C3-4703-B1CE-EDCD37984800}">
  <ds:schemaRefs>
    <ds:schemaRef ds:uri="http://schemas.microsoft.com/sharepoint/v3/contenttype/forms"/>
  </ds:schemaRefs>
</ds:datastoreItem>
</file>

<file path=customXml/itemProps3.xml><?xml version="1.0" encoding="utf-8"?>
<ds:datastoreItem xmlns:ds="http://schemas.openxmlformats.org/officeDocument/2006/customXml" ds:itemID="{F58206CC-3060-4C6A-8661-89993ACE1944}">
  <ds:schemaRefs>
    <ds:schemaRef ds:uri="15c4426d-0044-4819-b35c-9a0cad4f2899"/>
    <ds:schemaRef ds:uri="463c0735-d3d6-492e-97e2-30eb2eb929b7"/>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NSTU</Template>
  <Application>Microsoft Office PowerPoint</Application>
  <PresentationFormat>Widescreen</PresentationFormat>
  <Slides>33</Slides>
  <Notes>33</Notes>
  <HiddenSlides>0</HiddenSlide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NSTU</vt:lpstr>
      <vt:lpstr>Welcome to Aspiring Leaders Session 1 :  NSTU Structure, Roles &amp; Responsibilities  Thursday, August 13th 9:00 – 10:10 a.m.  Facilitators:  Jeff Morse &amp; Roxanna John Executive Staff Officers Member Services</vt:lpstr>
      <vt:lpstr>NSTU Mission Statement</vt:lpstr>
      <vt:lpstr>Union Membership</vt:lpstr>
      <vt:lpstr>Overview</vt:lpstr>
      <vt:lpstr>PowerPoint Presentation</vt:lpstr>
      <vt:lpstr>PowerPoint Presentation</vt:lpstr>
      <vt:lpstr>PowerPoint Presentation</vt:lpstr>
      <vt:lpstr>PowerPoint Presentation</vt:lpstr>
      <vt:lpstr>Provincial Level NSTU</vt:lpstr>
      <vt:lpstr>Roles &amp; responsibilities – Council</vt:lpstr>
      <vt:lpstr>Roles &amp; responsibilities – Council</vt:lpstr>
      <vt:lpstr>NSTU President (Peter Day) </vt:lpstr>
      <vt:lpstr>Table officers</vt:lpstr>
      <vt:lpstr>Composition</vt:lpstr>
      <vt:lpstr>Roles &amp; responsibilities –  Provincial Executive</vt:lpstr>
      <vt:lpstr>Roles &amp; responsibilities –  Provincial Executive</vt:lpstr>
      <vt:lpstr>Provincial Executive</vt:lpstr>
      <vt:lpstr>Regional Level NSTU</vt:lpstr>
      <vt:lpstr>ROLES &amp; RESPONSIBILITIES – RRCs</vt:lpstr>
      <vt:lpstr>ROLES &amp; RESPONSIBILITIES – RRCs</vt:lpstr>
      <vt:lpstr>Local Level NSTU</vt:lpstr>
      <vt:lpstr>Locals</vt:lpstr>
      <vt:lpstr>Locals</vt:lpstr>
      <vt:lpstr>Locals</vt:lpstr>
      <vt:lpstr>PE members at local, RRC and general meetings</vt:lpstr>
      <vt:lpstr>NSTU Reps</vt:lpstr>
      <vt:lpstr>Importance of the NSTU Site Rep</vt:lpstr>
      <vt:lpstr>PowerPoint Presentation</vt:lpstr>
      <vt:lpstr>NSTU Staff</vt:lpstr>
      <vt:lpstr>NSTU Staff departments</vt:lpstr>
      <vt:lpstr>Roles &amp; responsibilities – NSTU Staff</vt:lpstr>
      <vt:lpstr>Thank-you &amp; Questions </vt:lpstr>
      <vt:lpstr>Presented by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Teachers and Contracts</dc:title>
  <dc:creator>Jack MacLeod</dc:creator>
  <cp:revision>4</cp:revision>
  <cp:lastPrinted>2019-11-20T13:12:44Z</cp:lastPrinted>
  <dcterms:created xsi:type="dcterms:W3CDTF">2019-10-16T13:04:51Z</dcterms:created>
  <dcterms:modified xsi:type="dcterms:W3CDTF">2026-08-11T19:00:19Z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0x010100304896056BD30F49BF0EA57AB23195AB</vt:lpwstr>
  </property>
  <property fmtid="{D5CDD505-2E9C-101B-9397-08002B2CF9AE}" pid="3" name="MediaServiceImageTags">
    <vt:lpwstr/>
  </property>
</Properties>
</file>