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346" r:id="rId7"/>
    <p:sldId id="363" r:id="rId8"/>
    <p:sldId id="356" r:id="rId9"/>
    <p:sldId id="355" r:id="rId10"/>
    <p:sldId id="354" r:id="rId11"/>
    <p:sldId id="353" r:id="rId12"/>
    <p:sldId id="361" r:id="rId13"/>
    <p:sldId id="362" r:id="rId14"/>
    <p:sldId id="300" r:id="rId15"/>
  </p:sldIdLst>
  <p:sldSz cx="12192000" cy="6858000"/>
  <p:notesSz cx="7010400" cy="92964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614F9B-54E2-1042-BFF7-E3E42B8A2EBF}" name="Elizabeth Thomas" initials="ET" userId="S::ethomas@staff.nstu.ca::03bb42f0-a05b-401b-bea5-3e3bc27a10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770"/>
    <a:srgbClr val="1F3974"/>
    <a:srgbClr val="D128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F91D90-B3AD-C611-966B-5A3E6DB3E402}" v="69" dt="2026-08-17T11:59:12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24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Thomas" userId="S::ethomas@staff.nstu.ca::03bb42f0-a05b-401b-bea5-3e3bc27a103b" providerId="AD" clId="Web-{A6F91D90-B3AD-C611-966B-5A3E6DB3E402}"/>
    <pc:docChg chg="addSld modSld">
      <pc:chgData name="Elizabeth Thomas" userId="S::ethomas@staff.nstu.ca::03bb42f0-a05b-401b-bea5-3e3bc27a103b" providerId="AD" clId="Web-{A6F91D90-B3AD-C611-966B-5A3E6DB3E402}" dt="2026-08-17T11:59:12.781" v="69" actId="14100"/>
      <pc:docMkLst>
        <pc:docMk/>
      </pc:docMkLst>
      <pc:sldChg chg="addSp modSp new mod modClrScheme chgLayout">
        <pc:chgData name="Elizabeth Thomas" userId="S::ethomas@staff.nstu.ca::03bb42f0-a05b-401b-bea5-3e3bc27a103b" providerId="AD" clId="Web-{A6F91D90-B3AD-C611-966B-5A3E6DB3E402}" dt="2026-08-17T11:59:12.781" v="69" actId="14100"/>
        <pc:sldMkLst>
          <pc:docMk/>
          <pc:sldMk cId="2381043148" sldId="363"/>
        </pc:sldMkLst>
        <pc:spChg chg="mod">
          <ac:chgData name="Elizabeth Thomas" userId="S::ethomas@staff.nstu.ca::03bb42f0-a05b-401b-bea5-3e3bc27a103b" providerId="AD" clId="Web-{A6F91D90-B3AD-C611-966B-5A3E6DB3E402}" dt="2026-08-17T11:59:08.515" v="68"/>
          <ac:spMkLst>
            <pc:docMk/>
            <pc:sldMk cId="2381043148" sldId="363"/>
            <ac:spMk id="2" creationId="{EDA8DE93-1C13-341B-CD99-40C311E17CE7}"/>
          </ac:spMkLst>
        </pc:spChg>
        <pc:spChg chg="mod">
          <ac:chgData name="Elizabeth Thomas" userId="S::ethomas@staff.nstu.ca::03bb42f0-a05b-401b-bea5-3e3bc27a103b" providerId="AD" clId="Web-{A6F91D90-B3AD-C611-966B-5A3E6DB3E402}" dt="2026-08-17T11:59:08.515" v="68"/>
          <ac:spMkLst>
            <pc:docMk/>
            <pc:sldMk cId="2381043148" sldId="363"/>
            <ac:spMk id="3" creationId="{839451D5-6B72-91AF-AFB0-FFE976BBEC8B}"/>
          </ac:spMkLst>
        </pc:spChg>
        <pc:picChg chg="add mod">
          <ac:chgData name="Elizabeth Thomas" userId="S::ethomas@staff.nstu.ca::03bb42f0-a05b-401b-bea5-3e3bc27a103b" providerId="AD" clId="Web-{A6F91D90-B3AD-C611-966B-5A3E6DB3E402}" dt="2026-08-17T11:59:12.781" v="69" actId="14100"/>
          <ac:picMkLst>
            <pc:docMk/>
            <pc:sldMk cId="2381043148" sldId="363"/>
            <ac:picMk id="4" creationId="{A0DB66F7-1C7D-6CA4-C0A1-F8368D172A5B}"/>
          </ac:picMkLst>
        </pc:picChg>
      </pc:sldChg>
    </pc:docChg>
  </pc:docChgLst>
  <pc:docChgLst>
    <pc:chgData name="Simon Wilkin" userId="S::swilkin@staff.nstu.ca::0ad38412-17e2-4d2e-8244-c06e978ace53" providerId="AD" clId="Web-{A9E2EF03-7A77-6853-C852-3C5FA01F837B}"/>
    <pc:docChg chg="addSld delSld modSld">
      <pc:chgData name="Simon Wilkin" userId="S::swilkin@staff.nstu.ca::0ad38412-17e2-4d2e-8244-c06e978ace53" providerId="AD" clId="Web-{A9E2EF03-7A77-6853-C852-3C5FA01F837B}" dt="2026-08-05T17:59:56.048" v="210" actId="1076"/>
      <pc:docMkLst>
        <pc:docMk/>
      </pc:docMkLst>
      <pc:sldChg chg="modSp">
        <pc:chgData name="Simon Wilkin" userId="S::swilkin@staff.nstu.ca::0ad38412-17e2-4d2e-8244-c06e978ace53" providerId="AD" clId="Web-{A9E2EF03-7A77-6853-C852-3C5FA01F837B}" dt="2026-08-05T17:59:56.048" v="210" actId="1076"/>
        <pc:sldMkLst>
          <pc:docMk/>
          <pc:sldMk cId="3646565207" sldId="300"/>
        </pc:sldMkLst>
        <pc:spChg chg="mod">
          <ac:chgData name="Simon Wilkin" userId="S::swilkin@staff.nstu.ca::0ad38412-17e2-4d2e-8244-c06e978ace53" providerId="AD" clId="Web-{A9E2EF03-7A77-6853-C852-3C5FA01F837B}" dt="2026-08-05T17:59:56.048" v="210" actId="1076"/>
          <ac:spMkLst>
            <pc:docMk/>
            <pc:sldMk cId="3646565207" sldId="300"/>
            <ac:spMk id="2" creationId="{00000000-0000-0000-0000-000000000000}"/>
          </ac:spMkLst>
        </pc:spChg>
        <pc:picChg chg="mod">
          <ac:chgData name="Simon Wilkin" userId="S::swilkin@staff.nstu.ca::0ad38412-17e2-4d2e-8244-c06e978ace53" providerId="AD" clId="Web-{A9E2EF03-7A77-6853-C852-3C5FA01F837B}" dt="2026-08-05T17:59:39.064" v="207" actId="1076"/>
          <ac:picMkLst>
            <pc:docMk/>
            <pc:sldMk cId="3646565207" sldId="300"/>
            <ac:picMk id="3" creationId="{BC23AA64-1B66-CEAE-B179-E87CED71834C}"/>
          </ac:picMkLst>
        </pc:picChg>
      </pc:sldChg>
      <pc:sldChg chg="modSp">
        <pc:chgData name="Simon Wilkin" userId="S::swilkin@staff.nstu.ca::0ad38412-17e2-4d2e-8244-c06e978ace53" providerId="AD" clId="Web-{A9E2EF03-7A77-6853-C852-3C5FA01F837B}" dt="2026-08-05T17:39:14.158" v="19"/>
        <pc:sldMkLst>
          <pc:docMk/>
          <pc:sldMk cId="4272124139" sldId="346"/>
        </pc:sldMkLst>
        <pc:spChg chg="mod">
          <ac:chgData name="Simon Wilkin" userId="S::swilkin@staff.nstu.ca::0ad38412-17e2-4d2e-8244-c06e978ace53" providerId="AD" clId="Web-{A9E2EF03-7A77-6853-C852-3C5FA01F837B}" dt="2026-08-05T17:38:44.080" v="6" actId="1076"/>
          <ac:spMkLst>
            <pc:docMk/>
            <pc:sldMk cId="4272124139" sldId="346"/>
            <ac:spMk id="5" creationId="{28EA80E3-85DC-04D6-951F-2C8F5605B72D}"/>
          </ac:spMkLst>
        </pc:spChg>
        <pc:spChg chg="mod">
          <ac:chgData name="Simon Wilkin" userId="S::swilkin@staff.nstu.ca::0ad38412-17e2-4d2e-8244-c06e978ace53" providerId="AD" clId="Web-{A9E2EF03-7A77-6853-C852-3C5FA01F837B}" dt="2026-08-05T17:39:03.096" v="13" actId="1076"/>
          <ac:spMkLst>
            <pc:docMk/>
            <pc:sldMk cId="4272124139" sldId="346"/>
            <ac:spMk id="6" creationId="{9D9B3A87-3261-5EBF-9CB5-08946E7A321D}"/>
          </ac:spMkLst>
        </pc:spChg>
        <pc:graphicFrameChg chg="mod modGraphic">
          <ac:chgData name="Simon Wilkin" userId="S::swilkin@staff.nstu.ca::0ad38412-17e2-4d2e-8244-c06e978ace53" providerId="AD" clId="Web-{A9E2EF03-7A77-6853-C852-3C5FA01F837B}" dt="2026-08-05T17:39:14.158" v="19"/>
          <ac:graphicFrameMkLst>
            <pc:docMk/>
            <pc:sldMk cId="4272124139" sldId="346"/>
            <ac:graphicFrameMk id="3" creationId="{1AAB8E29-017B-AFF2-8612-CE27DC4AE3DF}"/>
          </ac:graphicFrameMkLst>
        </pc:graphicFrameChg>
      </pc:sldChg>
      <pc:sldChg chg="modSp">
        <pc:chgData name="Simon Wilkin" userId="S::swilkin@staff.nstu.ca::0ad38412-17e2-4d2e-8244-c06e978ace53" providerId="AD" clId="Web-{A9E2EF03-7A77-6853-C852-3C5FA01F837B}" dt="2026-08-05T17:58:46.814" v="195" actId="14100"/>
        <pc:sldMkLst>
          <pc:docMk/>
          <pc:sldMk cId="1645716265" sldId="353"/>
        </pc:sldMkLst>
        <pc:spChg chg="mod">
          <ac:chgData name="Simon Wilkin" userId="S::swilkin@staff.nstu.ca::0ad38412-17e2-4d2e-8244-c06e978ace53" providerId="AD" clId="Web-{A9E2EF03-7A77-6853-C852-3C5FA01F837B}" dt="2026-08-05T17:47:47.814" v="85" actId="1076"/>
          <ac:spMkLst>
            <pc:docMk/>
            <pc:sldMk cId="1645716265" sldId="353"/>
            <ac:spMk id="2" creationId="{C571C8F9-DDBC-8BEE-AAE4-B72E359A29E6}"/>
          </ac:spMkLst>
        </pc:spChg>
        <pc:spChg chg="mod">
          <ac:chgData name="Simon Wilkin" userId="S::swilkin@staff.nstu.ca::0ad38412-17e2-4d2e-8244-c06e978ace53" providerId="AD" clId="Web-{A9E2EF03-7A77-6853-C852-3C5FA01F837B}" dt="2026-08-05T17:58:46.814" v="195" actId="14100"/>
          <ac:spMkLst>
            <pc:docMk/>
            <pc:sldMk cId="1645716265" sldId="353"/>
            <ac:spMk id="3" creationId="{D7859EE8-645E-9123-009B-977138F1AC97}"/>
          </ac:spMkLst>
        </pc:spChg>
        <pc:spChg chg="mod">
          <ac:chgData name="Simon Wilkin" userId="S::swilkin@staff.nstu.ca::0ad38412-17e2-4d2e-8244-c06e978ace53" providerId="AD" clId="Web-{A9E2EF03-7A77-6853-C852-3C5FA01F837B}" dt="2026-08-05T17:50:10.189" v="120" actId="20577"/>
          <ac:spMkLst>
            <pc:docMk/>
            <pc:sldMk cId="1645716265" sldId="353"/>
            <ac:spMk id="5" creationId="{3EF34A7A-013F-08DB-72BA-2A8DAE3050DF}"/>
          </ac:spMkLst>
        </pc:spChg>
      </pc:sldChg>
      <pc:sldChg chg="modSp">
        <pc:chgData name="Simon Wilkin" userId="S::swilkin@staff.nstu.ca::0ad38412-17e2-4d2e-8244-c06e978ace53" providerId="AD" clId="Web-{A9E2EF03-7A77-6853-C852-3C5FA01F837B}" dt="2026-08-05T17:46:30.174" v="76" actId="20577"/>
        <pc:sldMkLst>
          <pc:docMk/>
          <pc:sldMk cId="2510246759" sldId="355"/>
        </pc:sldMkLst>
        <pc:spChg chg="mod">
          <ac:chgData name="Simon Wilkin" userId="S::swilkin@staff.nstu.ca::0ad38412-17e2-4d2e-8244-c06e978ace53" providerId="AD" clId="Web-{A9E2EF03-7A77-6853-C852-3C5FA01F837B}" dt="2026-08-05T17:46:30.174" v="76" actId="20577"/>
          <ac:spMkLst>
            <pc:docMk/>
            <pc:sldMk cId="2510246759" sldId="355"/>
            <ac:spMk id="4" creationId="{756B8D58-223B-AA6D-367D-7F0BA3FBB07B}"/>
          </ac:spMkLst>
        </pc:spChg>
      </pc:sldChg>
      <pc:sldChg chg="modSp">
        <pc:chgData name="Simon Wilkin" userId="S::swilkin@staff.nstu.ca::0ad38412-17e2-4d2e-8244-c06e978ace53" providerId="AD" clId="Web-{A9E2EF03-7A77-6853-C852-3C5FA01F837B}" dt="2026-08-05T17:42:31.486" v="52" actId="1076"/>
        <pc:sldMkLst>
          <pc:docMk/>
          <pc:sldMk cId="1687759157" sldId="356"/>
        </pc:sldMkLst>
        <pc:spChg chg="mod">
          <ac:chgData name="Simon Wilkin" userId="S::swilkin@staff.nstu.ca::0ad38412-17e2-4d2e-8244-c06e978ace53" providerId="AD" clId="Web-{A9E2EF03-7A77-6853-C852-3C5FA01F837B}" dt="2026-08-05T17:40:20.643" v="22" actId="20577"/>
          <ac:spMkLst>
            <pc:docMk/>
            <pc:sldMk cId="1687759157" sldId="356"/>
            <ac:spMk id="4" creationId="{1D23DF4C-213D-A69F-D81C-0A9052FCD1DD}"/>
          </ac:spMkLst>
        </pc:spChg>
        <pc:spChg chg="mod">
          <ac:chgData name="Simon Wilkin" userId="S::swilkin@staff.nstu.ca::0ad38412-17e2-4d2e-8244-c06e978ace53" providerId="AD" clId="Web-{A9E2EF03-7A77-6853-C852-3C5FA01F837B}" dt="2026-08-05T17:42:03.361" v="45" actId="1076"/>
          <ac:spMkLst>
            <pc:docMk/>
            <pc:sldMk cId="1687759157" sldId="356"/>
            <ac:spMk id="10" creationId="{C738782F-6A31-929B-32F8-6DBEB92D3D90}"/>
          </ac:spMkLst>
        </pc:spChg>
        <pc:picChg chg="mod">
          <ac:chgData name="Simon Wilkin" userId="S::swilkin@staff.nstu.ca::0ad38412-17e2-4d2e-8244-c06e978ace53" providerId="AD" clId="Web-{A9E2EF03-7A77-6853-C852-3C5FA01F837B}" dt="2026-08-05T17:42:28.361" v="51" actId="1076"/>
          <ac:picMkLst>
            <pc:docMk/>
            <pc:sldMk cId="1687759157" sldId="356"/>
            <ac:picMk id="5" creationId="{F491B70D-1944-10C7-1062-AC0BA339B4CC}"/>
          </ac:picMkLst>
        </pc:picChg>
        <pc:picChg chg="mod">
          <ac:chgData name="Simon Wilkin" userId="S::swilkin@staff.nstu.ca::0ad38412-17e2-4d2e-8244-c06e978ace53" providerId="AD" clId="Web-{A9E2EF03-7A77-6853-C852-3C5FA01F837B}" dt="2026-08-05T17:42:25.768" v="50" actId="1076"/>
          <ac:picMkLst>
            <pc:docMk/>
            <pc:sldMk cId="1687759157" sldId="356"/>
            <ac:picMk id="6" creationId="{36FBCD7E-76B1-CCBA-9BB2-C180CD9AFF56}"/>
          </ac:picMkLst>
        </pc:picChg>
        <pc:picChg chg="mod">
          <ac:chgData name="Simon Wilkin" userId="S::swilkin@staff.nstu.ca::0ad38412-17e2-4d2e-8244-c06e978ace53" providerId="AD" clId="Web-{A9E2EF03-7A77-6853-C852-3C5FA01F837B}" dt="2026-08-05T17:42:31.486" v="52" actId="1076"/>
          <ac:picMkLst>
            <pc:docMk/>
            <pc:sldMk cId="1687759157" sldId="356"/>
            <ac:picMk id="7" creationId="{D8FE4266-96BA-66C2-5121-04997A585E0E}"/>
          </ac:picMkLst>
        </pc:picChg>
      </pc:sldChg>
      <pc:sldChg chg="modSp add replId">
        <pc:chgData name="Simon Wilkin" userId="S::swilkin@staff.nstu.ca::0ad38412-17e2-4d2e-8244-c06e978ace53" providerId="AD" clId="Web-{A9E2EF03-7A77-6853-C852-3C5FA01F837B}" dt="2026-08-05T17:58:41.486" v="194" actId="14100"/>
        <pc:sldMkLst>
          <pc:docMk/>
          <pc:sldMk cId="1342833295" sldId="361"/>
        </pc:sldMkLst>
        <pc:spChg chg="mod">
          <ac:chgData name="Simon Wilkin" userId="S::swilkin@staff.nstu.ca::0ad38412-17e2-4d2e-8244-c06e978ace53" providerId="AD" clId="Web-{A9E2EF03-7A77-6853-C852-3C5FA01F837B}" dt="2026-08-05T17:58:41.486" v="194" actId="14100"/>
          <ac:spMkLst>
            <pc:docMk/>
            <pc:sldMk cId="1342833295" sldId="361"/>
            <ac:spMk id="3" creationId="{1E9DDF51-E814-0EB3-6C27-1BEF4B654063}"/>
          </ac:spMkLst>
        </pc:spChg>
        <pc:spChg chg="mod">
          <ac:chgData name="Simon Wilkin" userId="S::swilkin@staff.nstu.ca::0ad38412-17e2-4d2e-8244-c06e978ace53" providerId="AD" clId="Web-{A9E2EF03-7A77-6853-C852-3C5FA01F837B}" dt="2026-08-05T17:52:31.111" v="146" actId="14100"/>
          <ac:spMkLst>
            <pc:docMk/>
            <pc:sldMk cId="1342833295" sldId="361"/>
            <ac:spMk id="5" creationId="{DA84D646-64B2-DFEF-C58F-3BD98ECC60DC}"/>
          </ac:spMkLst>
        </pc:spChg>
      </pc:sldChg>
      <pc:sldChg chg="modSp add replId">
        <pc:chgData name="Simon Wilkin" userId="S::swilkin@staff.nstu.ca::0ad38412-17e2-4d2e-8244-c06e978ace53" providerId="AD" clId="Web-{A9E2EF03-7A77-6853-C852-3C5FA01F837B}" dt="2026-08-05T17:58:34.720" v="193" actId="14100"/>
        <pc:sldMkLst>
          <pc:docMk/>
          <pc:sldMk cId="3330263330" sldId="362"/>
        </pc:sldMkLst>
        <pc:spChg chg="mod">
          <ac:chgData name="Simon Wilkin" userId="S::swilkin@staff.nstu.ca::0ad38412-17e2-4d2e-8244-c06e978ace53" providerId="AD" clId="Web-{A9E2EF03-7A77-6853-C852-3C5FA01F837B}" dt="2026-08-05T17:58:34.720" v="193" actId="14100"/>
          <ac:spMkLst>
            <pc:docMk/>
            <pc:sldMk cId="3330263330" sldId="362"/>
            <ac:spMk id="3" creationId="{F29A8252-76C5-1CEA-6F66-D102BB99F192}"/>
          </ac:spMkLst>
        </pc:spChg>
        <pc:spChg chg="mod">
          <ac:chgData name="Simon Wilkin" userId="S::swilkin@staff.nstu.ca::0ad38412-17e2-4d2e-8244-c06e978ace53" providerId="AD" clId="Web-{A9E2EF03-7A77-6853-C852-3C5FA01F837B}" dt="2026-08-05T17:56:28.564" v="173" actId="14100"/>
          <ac:spMkLst>
            <pc:docMk/>
            <pc:sldMk cId="3330263330" sldId="362"/>
            <ac:spMk id="5" creationId="{F6B5C5CA-4F19-14A0-0267-22D3A47A30D1}"/>
          </ac:spMkLst>
        </pc:spChg>
      </pc:sldChg>
    </pc:docChg>
  </pc:docChgLst>
  <pc:docChgLst>
    <pc:chgData name="Simon Wilkin" userId="S::swilkin@staff.nstu.ca::0ad38412-17e2-4d2e-8244-c06e978ace53" providerId="AD" clId="Web-{4E4BC879-710B-5BDF-326A-A8BE5CA3C2D1}"/>
    <pc:docChg chg="modSld">
      <pc:chgData name="Simon Wilkin" userId="S::swilkin@staff.nstu.ca::0ad38412-17e2-4d2e-8244-c06e978ace53" providerId="AD" clId="Web-{4E4BC879-710B-5BDF-326A-A8BE5CA3C2D1}" dt="2026-08-05T18:10:32.293" v="17" actId="1076"/>
      <pc:docMkLst>
        <pc:docMk/>
      </pc:docMkLst>
      <pc:sldChg chg="addSp delSp modSp">
        <pc:chgData name="Simon Wilkin" userId="S::swilkin@staff.nstu.ca::0ad38412-17e2-4d2e-8244-c06e978ace53" providerId="AD" clId="Web-{4E4BC879-710B-5BDF-326A-A8BE5CA3C2D1}" dt="2026-08-05T18:10:32.293" v="17" actId="1076"/>
        <pc:sldMkLst>
          <pc:docMk/>
          <pc:sldMk cId="2309073889" sldId="354"/>
        </pc:sldMkLst>
        <pc:picChg chg="add mod">
          <ac:chgData name="Simon Wilkin" userId="S::swilkin@staff.nstu.ca::0ad38412-17e2-4d2e-8244-c06e978ace53" providerId="AD" clId="Web-{4E4BC879-710B-5BDF-326A-A8BE5CA3C2D1}" dt="2026-08-05T18:10:32.293" v="17" actId="1076"/>
          <ac:picMkLst>
            <pc:docMk/>
            <pc:sldMk cId="2309073889" sldId="354"/>
            <ac:picMk id="3" creationId="{4BDE5454-2845-FEFD-ADDE-E17B031C0EB8}"/>
          </ac:picMkLst>
        </pc:picChg>
        <pc:picChg chg="add mod">
          <ac:chgData name="Simon Wilkin" userId="S::swilkin@staff.nstu.ca::0ad38412-17e2-4d2e-8244-c06e978ace53" providerId="AD" clId="Web-{4E4BC879-710B-5BDF-326A-A8BE5CA3C2D1}" dt="2026-08-05T18:10:27.605" v="16" actId="1076"/>
          <ac:picMkLst>
            <pc:docMk/>
            <pc:sldMk cId="2309073889" sldId="354"/>
            <ac:picMk id="5" creationId="{A5F1AA64-A30E-657D-E200-501AC29EB23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894361A-3404-461A-81F4-3E2D3880BBD6}" type="slidenum">
              <a:rPr lang="en-CA" smtClean="0"/>
              <a:t>‹#›</a:t>
            </a:fld>
            <a:endParaRPr lang="en-CA"/>
          </a:p>
        </p:txBody>
      </p:sp>
      <p:pic>
        <p:nvPicPr>
          <p:cNvPr id="6" name="Picture 5" descr="NSTU logo full colour landscape nstu.ep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2" y="8604335"/>
            <a:ext cx="2020034" cy="69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4723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E5AE99-7053-495A-8F9F-D6AA35E71A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004675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5AE99-7053-495A-8F9F-D6AA35E71AE8}" type="slidenum">
              <a:rPr lang="en-CA" smtClean="0"/>
              <a:t>1</a:t>
            </a:fld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1113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5AE99-7053-495A-8F9F-D6AA35E71AE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2070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5AE99-7053-495A-8F9F-D6AA35E71AE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524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D3F0F-58A4-1C82-BAF6-BC7A85AA9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C7EA6B-C2F3-1347-0459-872A71D64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F0A949-40BD-99E2-785E-7989E29B7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C2D81-4629-2DB5-44B3-6878B2D5515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2A853-C396-3B5F-4BD8-F05D3C39A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5AE99-7053-495A-8F9F-D6AA35E71AE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885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75E07-C21E-4526-1241-A50EF3CB9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3EBF9E-974C-EFB3-609D-B231E5A10E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344F3-C317-E9E0-07E1-E5C8675E4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8E6A3-2A5E-9884-1844-F79D2F3D8C5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26D6E1-664F-335C-0EF2-682748DBF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5AE99-7053-495A-8F9F-D6AA35E71AE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253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CFFC9-7667-81BB-6A6D-B7B422AB0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103656-A584-2733-1138-6C7E06991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949FF-0F90-BA8C-2234-F0BFE71C4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45334-FC2B-0AC4-EE4D-583D462807D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5DB1C-6FFE-252F-6607-53BA55D64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5AE99-7053-495A-8F9F-D6AA35E71AE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704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F1806-FC3C-0279-13A6-5F6124EE7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57017-86D7-4A8E-3F7F-DB31516EA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1B3620-B6B2-E25B-4842-8736BCC80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44EE9-C697-D636-8A99-99DF4F9D9E1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0B48E-3D22-423F-B9CC-7C48567D1B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5AE99-7053-495A-8F9F-D6AA35E71AE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362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248C0-3BF6-3D13-0899-254DAF0DA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1FD47-BE95-6B60-52A7-F4A4F053B9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A81AE-BA89-3F66-E03E-68FEB79F1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6E4E2-B55F-CDF7-2D79-82BEC0F4E99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998FF-78CB-7774-0576-CA42722DA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5AE99-7053-495A-8F9F-D6AA35E71AE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413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E5AE99-7053-495A-8F9F-D6AA35E71AE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536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CBD5-2CDC-465D-9CA3-99CCB8F060A0}" type="datetime1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NSTU logo full colour landscape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852930" cy="54673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STU logo full colour landscape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852930" cy="54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62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83F2B-9997-41D4-9DC1-DAF14AB8F732}" type="datetime1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5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9E42-B9A8-4FC3-9013-7B3247F85A16}" type="datetime1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STU logo full colour landscape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852930" cy="54673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NSTU logo full colour landscape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852930" cy="54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94863-27F3-4248-A929-304EA8FD087F}" type="datetime1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4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0347-9668-4D2D-82DE-9D2842C09B49}" type="datetime1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60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68AAE-3774-4F0C-9BD8-8B3878826240}" type="datetime1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49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A235A-C189-4CE2-AC82-59B744D0D571}" type="datetime1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9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FB06-43B6-4C8B-BA5A-777C0FD138D7}" type="datetime1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0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B3F5-5A75-4BE7-AEB4-A07DE5983F6C}" type="datetime1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1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25F13-0483-4452-848A-BB3BA6B72822}" type="datetime1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5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E232-4FB4-41E8-924C-A1D585A677D7}" type="datetime1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NSTU logo full colour landscape nstu.ep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371710" y="6108390"/>
            <a:ext cx="11440324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NSTU logo full colour landscape nstu.eps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6181344"/>
            <a:ext cx="1976120" cy="6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07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08C6-FF6C-4726-A268-63CED6852D87}" type="datetime1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00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000C-8737-4CDA-A4FB-5C2208CB474E}" type="datetime1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E2946-D597-3C4E-B082-75187BF39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stu.ca/the-nstu/structure/locals/local-presidents-resourc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stu.ca/the-nstu/structure/regional-representative-councils/rrc-chair-resource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948620"/>
            <a:ext cx="10363200" cy="1470025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002060"/>
                </a:solidFill>
                <a:latin typeface="Bookman Old Style" panose="02050604050505020204" pitchFamily="18" charset="0"/>
              </a:rPr>
              <a:t>Role Session: Local Presidents, </a:t>
            </a:r>
            <a:br>
              <a:rPr lang="en-US" sz="4000" b="1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en-US" sz="4000" b="1">
                <a:solidFill>
                  <a:srgbClr val="002060"/>
                </a:solidFill>
                <a:latin typeface="Bookman Old Style" panose="02050604050505020204" pitchFamily="18" charset="0"/>
              </a:rPr>
              <a:t>RRC Chairs &amp; Local First VPs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705" y="2616944"/>
            <a:ext cx="8534400" cy="3357835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D12827"/>
                </a:solidFill>
                <a:latin typeface="Bookman Old Style" panose="02050604050505020204" pitchFamily="18" charset="0"/>
              </a:rPr>
              <a:t>NSTU Leadership Conference</a:t>
            </a:r>
            <a:br>
              <a:rPr lang="en-US" sz="2000">
                <a:solidFill>
                  <a:srgbClr val="D12827"/>
                </a:solidFill>
                <a:latin typeface="Bookman Old Style" panose="02050604050505020204" pitchFamily="18" charset="0"/>
              </a:rPr>
            </a:br>
            <a:r>
              <a:rPr lang="en-US" sz="2000">
                <a:solidFill>
                  <a:srgbClr val="D12827"/>
                </a:solidFill>
                <a:latin typeface="Bookman Old Style" panose="02050604050505020204" pitchFamily="18" charset="0"/>
              </a:rPr>
              <a:t>August 12 - 14, 2026</a:t>
            </a:r>
          </a:p>
          <a:p>
            <a:endParaRPr lang="en-US" sz="2400">
              <a:solidFill>
                <a:srgbClr val="D12827"/>
              </a:solidFill>
              <a:latin typeface="Bookman Old Style" panose="02050604050505020204" pitchFamily="18" charset="0"/>
            </a:endParaRPr>
          </a:p>
          <a:p>
            <a:endParaRPr lang="en-US" sz="1400">
              <a:solidFill>
                <a:srgbClr val="D12827"/>
              </a:solidFill>
              <a:latin typeface="Bookman Old Style" panose="02050604050505020204" pitchFamily="18" charset="0"/>
            </a:endParaRPr>
          </a:p>
          <a:p>
            <a: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  <a:t>Presented by</a:t>
            </a:r>
            <a:b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</a:br>
            <a:b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</a:br>
            <a: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  <a:t>Elizabeth Thomas – ethomas@staff.nstu.ca</a:t>
            </a:r>
            <a:b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</a:br>
            <a: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  <a:t>NSTU Executive Staff Officer</a:t>
            </a:r>
            <a:b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</a:br>
            <a:endParaRPr lang="en-US" sz="1400">
              <a:solidFill>
                <a:srgbClr val="D12827"/>
              </a:solidFill>
              <a:latin typeface="Bookman Old Style" panose="02050604050505020204" pitchFamily="18" charset="0"/>
            </a:endParaRPr>
          </a:p>
          <a:p>
            <a: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  <a:t>Simon Wilkin – swilkin@staff.nstu.ca</a:t>
            </a:r>
            <a:b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</a:br>
            <a:r>
              <a:rPr lang="en-US" sz="1400">
                <a:solidFill>
                  <a:srgbClr val="D12827"/>
                </a:solidFill>
                <a:latin typeface="Bookman Old Style" panose="02050604050505020204" pitchFamily="18" charset="0"/>
              </a:rPr>
              <a:t>NSTU Executive Staff Officer</a:t>
            </a:r>
          </a:p>
          <a:p>
            <a:endParaRPr lang="en-US" sz="1400">
              <a:solidFill>
                <a:srgbClr val="D12827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02784" y="6108390"/>
            <a:ext cx="8580243" cy="0"/>
          </a:xfrm>
          <a:prstGeom prst="line">
            <a:avLst/>
          </a:prstGeom>
          <a:ln>
            <a:solidFill>
              <a:srgbClr val="1F39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19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985" y="136620"/>
            <a:ext cx="10852030" cy="1143000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123770"/>
                </a:solidFill>
                <a:latin typeface="Bookman Old Style" panose="02050604050505020204" pitchFamily="18" charset="0"/>
              </a:rPr>
              <a:t>Session Outline</a:t>
            </a:r>
            <a:endParaRPr lang="en-CA" sz="4000" b="1">
              <a:solidFill>
                <a:srgbClr val="12377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236" y="1503893"/>
            <a:ext cx="7980154" cy="418953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sz="2000">
                <a:solidFill>
                  <a:srgbClr val="123770"/>
                </a:solidFill>
                <a:latin typeface="Bookman Old Style" panose="02050604050505020204" pitchFamily="18" charset="0"/>
              </a:rPr>
              <a:t>Welcome and Introductions</a:t>
            </a:r>
            <a:endParaRPr lang="en-CA" sz="2000">
              <a:solidFill>
                <a:srgbClr val="123770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2000">
                <a:solidFill>
                  <a:srgbClr val="123770"/>
                </a:solidFill>
                <a:latin typeface="Bookman Old Style"/>
              </a:rPr>
              <a:t>Local and Regional Representative Handbook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2000">
                <a:solidFill>
                  <a:srgbClr val="123770"/>
                </a:solidFill>
                <a:latin typeface="Bookman Old Style"/>
              </a:rPr>
              <a:t>Templates for Local and Regional Representative Operational Procedures and Constitution</a:t>
            </a:r>
            <a:endParaRPr lang="en-CA" sz="2000">
              <a:solidFill>
                <a:srgbClr val="123770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2000">
                <a:solidFill>
                  <a:srgbClr val="123770"/>
                </a:solidFill>
                <a:latin typeface="Bookman Old Style"/>
              </a:rPr>
              <a:t>Membership Registry update</a:t>
            </a:r>
            <a:endParaRPr lang="en-CA" sz="2000">
              <a:solidFill>
                <a:srgbClr val="123770"/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2000">
                <a:solidFill>
                  <a:srgbClr val="123770"/>
                </a:solidFill>
                <a:latin typeface="Bookman Old Style" panose="02050604050505020204" pitchFamily="18" charset="0"/>
              </a:rPr>
              <a:t>Networking by Region and Roles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CA" sz="2000">
                <a:solidFill>
                  <a:srgbClr val="123770"/>
                </a:solidFill>
                <a:latin typeface="Bookman Old Style" panose="02050604050505020204" pitchFamily="18" charset="0"/>
              </a:rPr>
              <a:t>Additional Questions</a:t>
            </a:r>
          </a:p>
        </p:txBody>
      </p:sp>
    </p:spTree>
    <p:extLst>
      <p:ext uri="{BB962C8B-B14F-4D97-AF65-F5344CB8AC3E}">
        <p14:creationId xmlns:p14="http://schemas.microsoft.com/office/powerpoint/2010/main" val="78489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1097"/>
            <a:ext cx="11125200" cy="1143000"/>
          </a:xfrm>
        </p:spPr>
        <p:txBody>
          <a:bodyPr>
            <a:noAutofit/>
          </a:bodyPr>
          <a:lstStyle/>
          <a:p>
            <a:r>
              <a:rPr lang="en-CA" sz="4000">
                <a:solidFill>
                  <a:srgbClr val="123770"/>
                </a:solidFill>
                <a:latin typeface="Bookman Old Style"/>
              </a:rPr>
              <a:t>Local and Regional Representative Handbook</a:t>
            </a:r>
            <a:endParaRPr lang="en-US" sz="4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FDB0BB-385F-C7D9-116C-2AEAD5440BFB}"/>
              </a:ext>
            </a:extLst>
          </p:cNvPr>
          <p:cNvSpPr txBox="1"/>
          <p:nvPr/>
        </p:nvSpPr>
        <p:spPr>
          <a:xfrm>
            <a:off x="1009294" y="1314964"/>
            <a:ext cx="10757140" cy="9634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000">
                <a:solidFill>
                  <a:srgbClr val="123770"/>
                </a:solidFill>
                <a:latin typeface="Bookman Old Style"/>
              </a:rPr>
              <a:t>To access the resource, Local Presidents and RRC Chairs can:</a:t>
            </a:r>
          </a:p>
          <a:p>
            <a:pPr>
              <a:lnSpc>
                <a:spcPct val="150000"/>
              </a:lnSpc>
              <a:defRPr/>
            </a:pPr>
            <a:endParaRPr lang="en-US" sz="2000">
              <a:solidFill>
                <a:srgbClr val="123770"/>
              </a:solidFill>
              <a:latin typeface="Bookman Old Style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AAB8E29-017B-AFF2-8612-CE27DC4AE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858607"/>
              </p:ext>
            </p:extLst>
          </p:nvPr>
        </p:nvGraphicFramePr>
        <p:xfrm>
          <a:off x="1415142" y="1937657"/>
          <a:ext cx="9200797" cy="21792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4671">
                  <a:extLst>
                    <a:ext uri="{9D8B030D-6E8A-4147-A177-3AD203B41FA5}">
                      <a16:colId xmlns:a16="http://schemas.microsoft.com/office/drawing/2014/main" val="2812875998"/>
                    </a:ext>
                  </a:extLst>
                </a:gridCol>
                <a:gridCol w="3312601">
                  <a:extLst>
                    <a:ext uri="{9D8B030D-6E8A-4147-A177-3AD203B41FA5}">
                      <a16:colId xmlns:a16="http://schemas.microsoft.com/office/drawing/2014/main" val="2892175389"/>
                    </a:ext>
                  </a:extLst>
                </a:gridCol>
                <a:gridCol w="2803525">
                  <a:extLst>
                    <a:ext uri="{9D8B030D-6E8A-4147-A177-3AD203B41FA5}">
                      <a16:colId xmlns:a16="http://schemas.microsoft.com/office/drawing/2014/main" val="2504184395"/>
                    </a:ext>
                  </a:extLst>
                </a:gridCol>
              </a:tblGrid>
              <a:tr h="615867"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rgbClr val="123770"/>
                          </a:solidFill>
                          <a:latin typeface="Bookman Old Style"/>
                        </a:rPr>
                        <a:t>Go to nstu.ca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254360"/>
                  </a:ext>
                </a:extLst>
              </a:tr>
              <a:tr h="615867"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rgbClr val="123770"/>
                          </a:solidFill>
                          <a:latin typeface="Bookman Old Style"/>
                        </a:rPr>
                        <a:t>click "The NSTU"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37867"/>
                  </a:ext>
                </a:extLst>
              </a:tr>
              <a:tr h="947487"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rgbClr val="123770"/>
                          </a:solidFill>
                          <a:latin typeface="Bookman Old Style"/>
                        </a:rPr>
                        <a:t>click "Structure"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022309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28EA80E3-85DC-04D6-951F-2C8F5605B72D}"/>
              </a:ext>
            </a:extLst>
          </p:cNvPr>
          <p:cNvSpPr/>
          <p:nvPr/>
        </p:nvSpPr>
        <p:spPr>
          <a:xfrm>
            <a:off x="3224372" y="2340929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D9B3A87-3261-5EBF-9CB5-08946E7A321D}"/>
              </a:ext>
            </a:extLst>
          </p:cNvPr>
          <p:cNvSpPr/>
          <p:nvPr/>
        </p:nvSpPr>
        <p:spPr>
          <a:xfrm>
            <a:off x="6863826" y="2824421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89F87D-3E26-B8F3-38D7-8ED6BA710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683" y="4560207"/>
            <a:ext cx="5224690" cy="843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7B33A4-FD7C-A620-C42E-AEB3EE2F3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929" y="4561871"/>
            <a:ext cx="4354441" cy="843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2124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8DE93-1C13-341B-CD99-40C311E17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GB"/>
              <a:t>NSTU 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451D5-6B72-91AF-AFB0-FFE976BBE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Alternatively, the handbooks can be accessed by clicking on the publications link on our website:</a:t>
            </a:r>
          </a:p>
          <a:p>
            <a:endParaRPr lang="en-GB"/>
          </a:p>
          <a:p>
            <a:endParaRPr lang="en-GB"/>
          </a:p>
          <a:p>
            <a:pPr marL="0" indent="0">
              <a:buNone/>
            </a:pPr>
            <a:r>
              <a:rPr lang="en-GB"/>
              <a:t> 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B66F7-1C7D-6CA4-C0A1-F8368D172A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5686"/>
          <a:stretch>
            <a:fillRect/>
          </a:stretch>
        </p:blipFill>
        <p:spPr>
          <a:xfrm>
            <a:off x="6197600" y="1600203"/>
            <a:ext cx="5218724" cy="4379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104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23DF4C-213D-A69F-D81C-0A9052FCD1DD}"/>
              </a:ext>
            </a:extLst>
          </p:cNvPr>
          <p:cNvSpPr txBox="1"/>
          <p:nvPr/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kern="1200">
                <a:solidFill>
                  <a:srgbClr val="123770"/>
                </a:solidFill>
                <a:latin typeface="Bookman Old Style"/>
                <a:ea typeface="+mj-ea"/>
                <a:cs typeface="+mj-cs"/>
              </a:rPr>
              <a:t>This resource includes: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91B70D-1944-10C7-1062-AC0BA339B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130" y="728014"/>
            <a:ext cx="3999896" cy="2371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738782F-6A31-929B-32F8-6DBEB92D3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10143" y="4195791"/>
            <a:ext cx="2824363" cy="186791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u="sng">
                <a:solidFill>
                  <a:srgbClr val="123770"/>
                </a:solidFill>
                <a:latin typeface="Bookman Old Style"/>
                <a:cs typeface="Arial"/>
              </a:rPr>
              <a:t>Note:</a:t>
            </a:r>
            <a:endParaRPr lang="en-US"/>
          </a:p>
          <a:p>
            <a:r>
              <a:rPr lang="en-US" sz="2000">
                <a:solidFill>
                  <a:srgbClr val="123770"/>
                </a:solidFill>
                <a:latin typeface="Bookman Old Style"/>
                <a:cs typeface="Arial"/>
              </a:rPr>
              <a:t>An updated version will be presented when we meet in September 2026.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E4266-96BA-66C2-5121-04997A585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623" y="2883706"/>
            <a:ext cx="4002316" cy="2951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FBCD7E-76B1-CCBA-9BB2-C180CD9AF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217" y="2288032"/>
            <a:ext cx="4426404" cy="2837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7759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95F3C-33CD-F2B9-3B0B-73E6E996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C9F4-8F50-D6BD-2CC3-9A2D17C7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61097"/>
            <a:ext cx="11125200" cy="1382485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CA" sz="2800">
                <a:solidFill>
                  <a:srgbClr val="123770"/>
                </a:solidFill>
                <a:latin typeface="Bookman Old Style"/>
              </a:rPr>
              <a:t>Templates for Local and Regional Representative Operational Procedures and Constitution</a:t>
            </a:r>
            <a:endParaRPr lang="en-CA" sz="2800">
              <a:solidFill>
                <a:srgbClr val="10069F"/>
              </a:solidFill>
              <a:latin typeface="Bookman Old Style"/>
            </a:endParaRPr>
          </a:p>
          <a:p>
            <a:endParaRPr lang="en-US" sz="4000" b="1">
              <a:solidFill>
                <a:srgbClr val="12377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6B8D58-223B-AA6D-367D-7F0BA3FBB07B}"/>
              </a:ext>
            </a:extLst>
          </p:cNvPr>
          <p:cNvSpPr txBox="1"/>
          <p:nvPr/>
        </p:nvSpPr>
        <p:spPr>
          <a:xfrm>
            <a:off x="1009294" y="1314964"/>
            <a:ext cx="10757140" cy="46567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</a:rPr>
              <a:t>The Provincial Executive adopted new model constitutions and operational procedures for Locals and Regional Representative Councils.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</a:rPr>
              <a:t>Local Model templates can be accessed on the NSTU website under Local Presidents’ Resources which can be found at </a:t>
            </a: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https://nstu.ca/the-nstu/structure/locals</a:t>
            </a: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</a:rPr>
              <a:t>Regional Model templates can be accessed on the NSTU website under RRC Chair Resources which can be found at </a:t>
            </a: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https://nstu.ca/thenstu/structure/regional-representative-councils</a:t>
            </a: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en-US" sz="2000">
                <a:solidFill>
                  <a:srgbClr val="123770"/>
                </a:solidFill>
                <a:latin typeface="Bookman Old Style"/>
                <a:ea typeface="+mn-lt"/>
                <a:cs typeface="+mn-lt"/>
              </a:rPr>
              <a:t>If Local or Regional leaders require any assistance in updating their documents, they should contact Staff Officer Louis Robitaille (lrobitaille@staff.nstu.ca).</a:t>
            </a:r>
            <a:endParaRPr lang="en-US" sz="2000">
              <a:solidFill>
                <a:srgbClr val="123770"/>
              </a:solidFill>
              <a:latin typeface="Bookman Old Style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0246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DA1F9-0F39-02EE-4C91-9BD6EE75F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73AEC-71EC-708F-D755-D38479481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61097"/>
            <a:ext cx="11125200" cy="1143000"/>
          </a:xfrm>
        </p:spPr>
        <p:txBody>
          <a:bodyPr>
            <a:noAutofit/>
          </a:bodyPr>
          <a:lstStyle/>
          <a:p>
            <a:r>
              <a:rPr lang="en-CA" sz="4000">
                <a:solidFill>
                  <a:srgbClr val="123770"/>
                </a:solidFill>
                <a:latin typeface="Bookman Old Style"/>
              </a:rPr>
              <a:t>Membership Registry update</a:t>
            </a:r>
            <a:endParaRPr lang="en-US" sz="4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DE5454-2845-FEFD-ADDE-E17B031C0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064" y="2957762"/>
            <a:ext cx="5964838" cy="29474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F1AA64-A30E-657D-E200-501AC29EB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11" y="1193903"/>
            <a:ext cx="5480779" cy="251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73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4AF00-FA95-5DF9-9873-A52236848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1C8F9-DDBC-8BEE-AAE4-B72E359A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225" y="410460"/>
            <a:ext cx="7533773" cy="7061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sz="3200">
                <a:solidFill>
                  <a:srgbClr val="123770"/>
                </a:solidFill>
                <a:latin typeface="Bookman Old Style"/>
              </a:rPr>
              <a:t>Networking by Region and Roles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59EE8-645E-9123-009B-977138F1A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585" y="2327955"/>
            <a:ext cx="7952421" cy="24178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One success from this year</a:t>
            </a:r>
          </a:p>
          <a:p>
            <a:pPr marL="514350" indent="-514350">
              <a:buAutoNum type="arabicPeriod"/>
            </a:pPr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One leadership challenge you are or anticipate facing</a:t>
            </a:r>
          </a:p>
          <a:p>
            <a:pPr marL="514350" indent="-514350">
              <a:buAutoNum type="arabicPeriod"/>
            </a:pPr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One idea or resource every leader should know about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F34A7A-013F-08DB-72BA-2A8DAE305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225" y="1560021"/>
            <a:ext cx="10581771" cy="5437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Gather in groups by role - First VPs; RRC Chairs; Local Presidents and share:</a:t>
            </a:r>
          </a:p>
          <a:p>
            <a:pPr marL="342900" indent="-342900">
              <a:buChar char="•"/>
            </a:pPr>
            <a:endParaRPr lang="en-GB" sz="2000">
              <a:cs typeface="Arial"/>
            </a:endParaRPr>
          </a:p>
          <a:p>
            <a:endParaRPr lang="en-GB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5716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78341-8947-98DD-E409-13A8CFF87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B464-C201-D7B7-A7EA-8DAA993B1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225" y="410460"/>
            <a:ext cx="7533773" cy="7061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sz="3200">
                <a:solidFill>
                  <a:srgbClr val="123770"/>
                </a:solidFill>
                <a:latin typeface="Bookman Old Style"/>
              </a:rPr>
              <a:t>Networking by Region and Roles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DDF51-E814-0EB3-6C27-1BEF4B654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585" y="2327955"/>
            <a:ext cx="7952421" cy="22742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One idea from the role discussion</a:t>
            </a:r>
          </a:p>
          <a:p>
            <a:pPr marL="514350" indent="-514350">
              <a:buAutoNum type="arabicPeriod"/>
            </a:pPr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One issue unique to the region</a:t>
            </a:r>
          </a:p>
          <a:p>
            <a:pPr marL="514350" indent="-514350">
              <a:buAutoNum type="arabicPeriod"/>
            </a:pPr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One area you would like support in moving forward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4D646-64B2-DFEF-C58F-3BD98ECC6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225" y="1560021"/>
            <a:ext cx="5441394" cy="5437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Gather in groups by Regions and share:</a:t>
            </a:r>
          </a:p>
          <a:p>
            <a:pPr marL="342900" indent="-342900">
              <a:buChar char="•"/>
            </a:pPr>
            <a:endParaRPr lang="en-GB" sz="2000">
              <a:cs typeface="Arial"/>
            </a:endParaRPr>
          </a:p>
          <a:p>
            <a:endParaRPr lang="en-GB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2833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88ED4-FD66-489F-658E-0B885EFF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43D34-31DE-5BC1-BCA3-897142A44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225" y="410460"/>
            <a:ext cx="7533773" cy="7061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sz="3200">
                <a:solidFill>
                  <a:srgbClr val="123770"/>
                </a:solidFill>
                <a:latin typeface="Bookman Old Style"/>
              </a:rPr>
              <a:t>Networking by Region and Roles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A8252-76C5-1CEA-6F66-D102BB99F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585" y="2327955"/>
            <a:ext cx="7952421" cy="253653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Building Member Engagement</a:t>
            </a:r>
          </a:p>
          <a:p>
            <a:pPr marL="514350" indent="-514350">
              <a:buAutoNum type="arabicPeriod"/>
            </a:pPr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Dealing with Difficult Conversations</a:t>
            </a:r>
          </a:p>
          <a:p>
            <a:pPr marL="514350" indent="-514350">
              <a:buAutoNum type="arabicPeriod"/>
            </a:pPr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Running Effective meetings</a:t>
            </a:r>
          </a:p>
          <a:p>
            <a:pPr marL="514350" indent="-514350">
              <a:buAutoNum type="arabicPeriod"/>
            </a:pPr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514350" indent="-514350">
              <a:buAutoNum type="arabicPeriod"/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Grievances and problem solving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5C5CA-4F19-14A0-0267-22D3A47A3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225" y="1560021"/>
            <a:ext cx="10675458" cy="5437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20"/>
              </a:spcBef>
            </a:pPr>
            <a:r>
              <a:rPr lang="en-GB" sz="2000">
                <a:solidFill>
                  <a:srgbClr val="123770"/>
                </a:solidFill>
                <a:latin typeface="Bookman Old Style"/>
                <a:cs typeface="Arial"/>
              </a:rPr>
              <a:t>Leadership Marketplace - choose one of the topics you would like to further discuss:</a:t>
            </a:r>
          </a:p>
          <a:p>
            <a:endParaRPr lang="en-GB" sz="2000">
              <a:solidFill>
                <a:srgbClr val="123770"/>
              </a:solidFill>
              <a:latin typeface="Bookman Old Style"/>
              <a:cs typeface="Arial"/>
            </a:endParaRPr>
          </a:p>
          <a:p>
            <a:pPr marL="342900" indent="-342900">
              <a:buChar char="•"/>
            </a:pPr>
            <a:endParaRPr lang="en-GB" sz="2000">
              <a:cs typeface="Arial"/>
            </a:endParaRPr>
          </a:p>
          <a:p>
            <a:endParaRPr lang="en-GB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0263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8026" y="3428818"/>
            <a:ext cx="6182194" cy="1143000"/>
          </a:xfrm>
        </p:spPr>
        <p:txBody>
          <a:bodyPr anchor="ctr">
            <a:normAutofit/>
          </a:bodyPr>
          <a:lstStyle/>
          <a:p>
            <a:r>
              <a:rPr lang="en-CA" sz="2800">
                <a:solidFill>
                  <a:srgbClr val="123770"/>
                </a:solidFill>
                <a:latin typeface="Bookman Old Style"/>
              </a:rPr>
              <a:t>Additional 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23AA64-1B66-CEAE-B179-E87CED718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783" y="400990"/>
            <a:ext cx="4353419" cy="21121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65652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VERSION" val="15"/>
  <p:tag name="TPFULLVERSION" val="5.3.1.3337"/>
  <p:tag name="TPOS" val="2"/>
  <p:tag name="TPVERSION" val="5"/>
  <p:tag name="WASPOLLED" val="1936D3398AFA469485CE17BBBF211E81"/>
</p:tagLst>
</file>

<file path=ppt/theme/theme1.xml><?xml version="1.0" encoding="utf-8"?>
<a:theme xmlns:a="http://schemas.openxmlformats.org/drawingml/2006/main" name="NSTU Theme">
  <a:themeElements>
    <a:clrScheme name="NSTU">
      <a:dk1>
        <a:srgbClr val="10069F"/>
      </a:dk1>
      <a:lt1>
        <a:sysClr val="window" lastClr="FFFFFF"/>
      </a:lt1>
      <a:dk2>
        <a:srgbClr val="10069F"/>
      </a:dk2>
      <a:lt2>
        <a:srgbClr val="EBEBEB"/>
      </a:lt2>
      <a:accent1>
        <a:srgbClr val="EF3340"/>
      </a:accent1>
      <a:accent2>
        <a:srgbClr val="004FA3"/>
      </a:accent2>
      <a:accent3>
        <a:srgbClr val="92278F"/>
      </a:accent3>
      <a:accent4>
        <a:srgbClr val="F7941E"/>
      </a:accent4>
      <a:accent5>
        <a:srgbClr val="FFD24F"/>
      </a:accent5>
      <a:accent6>
        <a:srgbClr val="39A249"/>
      </a:accent6>
      <a:hlink>
        <a:srgbClr val="FAC96A"/>
      </a:hlink>
      <a:folHlink>
        <a:srgbClr val="FCDB9B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STU Theme" id="{CA4C3707-2A5C-4A98-B0E2-D38AE1B7177F}" vid="{C38D9FFE-C9C6-4DAB-97D3-8840CCFF0D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2">
      <a:dk1>
        <a:srgbClr val="004FA3"/>
      </a:dk1>
      <a:lt1>
        <a:sysClr val="window" lastClr="FFFFFF"/>
      </a:lt1>
      <a:dk2>
        <a:srgbClr val="004FA3"/>
      </a:dk2>
      <a:lt2>
        <a:srgbClr val="EBEBEB"/>
      </a:lt2>
      <a:accent1>
        <a:srgbClr val="EF3E33"/>
      </a:accent1>
      <a:accent2>
        <a:srgbClr val="EF3E33"/>
      </a:accent2>
      <a:accent3>
        <a:srgbClr val="EF3E33"/>
      </a:accent3>
      <a:accent4>
        <a:srgbClr val="EF3E33"/>
      </a:accent4>
      <a:accent5>
        <a:srgbClr val="EF3E33"/>
      </a:accent5>
      <a:accent6>
        <a:srgbClr val="C00000"/>
      </a:accent6>
      <a:hlink>
        <a:srgbClr val="FAC96A"/>
      </a:hlink>
      <a:folHlink>
        <a:srgbClr val="FCDB9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4896056BD30F49BF0EA57AB23195AB" ma:contentTypeVersion="13" ma:contentTypeDescription="Create a new document." ma:contentTypeScope="" ma:versionID="c20f26bd573ccbcac7124a2cd1264453">
  <xsd:schema xmlns:xsd="http://www.w3.org/2001/XMLSchema" xmlns:xs="http://www.w3.org/2001/XMLSchema" xmlns:p="http://schemas.microsoft.com/office/2006/metadata/properties" xmlns:ns2="15c4426d-0044-4819-b35c-9a0cad4f2899" xmlns:ns3="463c0735-d3d6-492e-97e2-30eb2eb929b7" targetNamespace="http://schemas.microsoft.com/office/2006/metadata/properties" ma:root="true" ma:fieldsID="84adc0a3187d313e8c296511f3bda156" ns2:_="" ns3:_="">
    <xsd:import namespace="15c4426d-0044-4819-b35c-9a0cad4f2899"/>
    <xsd:import namespace="463c0735-d3d6-492e-97e2-30eb2eb929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c4426d-0044-4819-b35c-9a0cad4f28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d9c1a06-f096-4990-b79b-d32d08ee8e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3c0735-d3d6-492e-97e2-30eb2eb929b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a38d447-eb8f-4bd9-908c-b023e0fee7e1}" ma:internalName="TaxCatchAll" ma:showField="CatchAllData" ma:web="463c0735-d3d6-492e-97e2-30eb2eb929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3c0735-d3d6-492e-97e2-30eb2eb929b7" xsi:nil="true"/>
    <lcf76f155ced4ddcb4097134ff3c332f xmlns="15c4426d-0044-4819-b35c-9a0cad4f289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9AD946-C45E-4AEF-9144-E5546D28A2A2}">
  <ds:schemaRefs>
    <ds:schemaRef ds:uri="15c4426d-0044-4819-b35c-9a0cad4f2899"/>
    <ds:schemaRef ds:uri="463c0735-d3d6-492e-97e2-30eb2eb929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557144D-B2C4-41CA-914B-97B717AA9D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7196FC-74E5-4F8C-93EA-EF47EBEA202D}">
  <ds:schemaRefs>
    <ds:schemaRef ds:uri="15c4426d-0044-4819-b35c-9a0cad4f2899"/>
    <ds:schemaRef ds:uri="463c0735-d3d6-492e-97e2-30eb2eb929b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NSTU Theme</Template>
  <Application>Microsoft Office PowerPoint</Application>
  <PresentationFormat>Widescreen</PresentationFormat>
  <Slides>11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NSTU Theme</vt:lpstr>
      <vt:lpstr>Role Session: Local Presidents,  RRC Chairs &amp; Local First VPs</vt:lpstr>
      <vt:lpstr>Session Outline</vt:lpstr>
      <vt:lpstr>Local and Regional Representative Handbook</vt:lpstr>
      <vt:lpstr>NSTU Publications</vt:lpstr>
      <vt:lpstr>PowerPoint Presentation</vt:lpstr>
      <vt:lpstr>Templates for Local and Regional Representative Operational Procedures and Constitution </vt:lpstr>
      <vt:lpstr>Membership Registry update</vt:lpstr>
      <vt:lpstr>Networking by Region and Roles</vt:lpstr>
      <vt:lpstr>Networking by Region and Roles</vt:lpstr>
      <vt:lpstr>Networking by Region and Roles</vt:lpstr>
      <vt:lpstr>Additional Questions?</vt:lpstr>
    </vt:vector>
  </TitlesOfParts>
  <Company>Nova Scotia Teachers Union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and the Law</dc:title>
  <dc:creator>Jack MacLeod</dc:creator>
  <cp:revision>22</cp:revision>
  <cp:lastPrinted>2022-05-18T17:17:02Z</cp:lastPrinted>
  <dcterms:created xsi:type="dcterms:W3CDTF">2019-09-23T11:28:45Z</dcterms:created>
  <dcterms:modified xsi:type="dcterms:W3CDTF">2026-08-17T11:59:14Z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0x010100304896056BD30F49BF0EA57AB23195AB</vt:lpwstr>
  </property>
  <property fmtid="{D5CDD505-2E9C-101B-9397-08002B2CF9AE}" pid="3" name="MediaServiceImageTags">
    <vt:lpwstr/>
  </property>
</Properties>
</file>