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8" r:id="rId5"/>
  </p:sldMasterIdLst>
  <p:notesMasterIdLst>
    <p:notesMasterId r:id="rId24"/>
  </p:notesMasterIdLst>
  <p:sldIdLst>
    <p:sldId id="256" r:id="rId6"/>
    <p:sldId id="284" r:id="rId7"/>
    <p:sldId id="758" r:id="rId8"/>
    <p:sldId id="753" r:id="rId9"/>
    <p:sldId id="763" r:id="rId10"/>
    <p:sldId id="770" r:id="rId11"/>
    <p:sldId id="765" r:id="rId12"/>
    <p:sldId id="755" r:id="rId13"/>
    <p:sldId id="764" r:id="rId14"/>
    <p:sldId id="766" r:id="rId15"/>
    <p:sldId id="767" r:id="rId16"/>
    <p:sldId id="756" r:id="rId17"/>
    <p:sldId id="768" r:id="rId18"/>
    <p:sldId id="757" r:id="rId19"/>
    <p:sldId id="769" r:id="rId20"/>
    <p:sldId id="762" r:id="rId21"/>
    <p:sldId id="344" r:id="rId22"/>
    <p:sldId id="286" r:id="rId23"/>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2B30"/>
    <a:srgbClr val="665C9B"/>
    <a:srgbClr val="C7D9EB"/>
    <a:srgbClr val="004FA3"/>
    <a:srgbClr val="95B7DA"/>
    <a:srgbClr val="C0C0C0"/>
    <a:srgbClr val="DDDDDD"/>
    <a:srgbClr val="F4B8B2"/>
    <a:srgbClr val="0B55A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73F1D7-2558-467B-B29C-2C2E2843E10C}" v="77" dt="2026-08-04T15:50:01.8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e Marryatt" userId="219d6586-8451-40a1-a9c9-fd63a44c7d83" providerId="ADAL" clId="{28BBA1DB-CF12-4CD9-9353-B70A78DEB20A}"/>
    <pc:docChg chg="custSel modSld">
      <pc:chgData name="Kyle Marryatt" userId="219d6586-8451-40a1-a9c9-fd63a44c7d83" providerId="ADAL" clId="{28BBA1DB-CF12-4CD9-9353-B70A78DEB20A}" dt="2026-06-16T18:11:22.243" v="72" actId="20577"/>
      <pc:docMkLst>
        <pc:docMk/>
      </pc:docMkLst>
      <pc:sldChg chg="modSp mod">
        <pc:chgData name="Kyle Marryatt" userId="219d6586-8451-40a1-a9c9-fd63a44c7d83" providerId="ADAL" clId="{28BBA1DB-CF12-4CD9-9353-B70A78DEB20A}" dt="2026-06-16T18:11:22.243" v="72" actId="20577"/>
        <pc:sldMkLst>
          <pc:docMk/>
          <pc:sldMk cId="1642425379" sldId="256"/>
        </pc:sldMkLst>
        <pc:spChg chg="mod">
          <ac:chgData name="Kyle Marryatt" userId="219d6586-8451-40a1-a9c9-fd63a44c7d83" providerId="ADAL" clId="{28BBA1DB-CF12-4CD9-9353-B70A78DEB20A}" dt="2026-06-16T18:11:22.243" v="72" actId="20577"/>
          <ac:spMkLst>
            <pc:docMk/>
            <pc:sldMk cId="1642425379" sldId="256"/>
            <ac:spMk id="2" creationId="{216815C6-3AD0-46E6-A74A-1967BD91AF50}"/>
          </ac:spMkLst>
        </pc:spChg>
        <pc:spChg chg="mod">
          <ac:chgData name="Kyle Marryatt" userId="219d6586-8451-40a1-a9c9-fd63a44c7d83" providerId="ADAL" clId="{28BBA1DB-CF12-4CD9-9353-B70A78DEB20A}" dt="2026-06-16T18:10:16.504" v="30" actId="403"/>
          <ac:spMkLst>
            <pc:docMk/>
            <pc:sldMk cId="1642425379" sldId="256"/>
            <ac:spMk id="3" creationId="{1901B20D-4C28-4DA3-ABBD-718C22A5E58B}"/>
          </ac:spMkLst>
        </pc:spChg>
      </pc:sldChg>
    </pc:docChg>
  </pc:docChgLst>
  <pc:docChgLst>
    <pc:chgData name="Kyle Marryatt" userId="219d6586-8451-40a1-a9c9-fd63a44c7d83" providerId="ADAL" clId="{C373F1D7-2558-467B-B29C-2C2E2843E10C}"/>
    <pc:docChg chg="undo redo custSel addSld delSld modSld sldOrd">
      <pc:chgData name="Kyle Marryatt" userId="219d6586-8451-40a1-a9c9-fd63a44c7d83" providerId="ADAL" clId="{C373F1D7-2558-467B-B29C-2C2E2843E10C}" dt="2026-08-04T15:52:53.197" v="5427" actId="313"/>
      <pc:docMkLst>
        <pc:docMk/>
      </pc:docMkLst>
      <pc:sldChg chg="modSp mod">
        <pc:chgData name="Kyle Marryatt" userId="219d6586-8451-40a1-a9c9-fd63a44c7d83" providerId="ADAL" clId="{C373F1D7-2558-467B-B29C-2C2E2843E10C}" dt="2026-08-04T15:32:03.718" v="5121" actId="20577"/>
        <pc:sldMkLst>
          <pc:docMk/>
          <pc:sldMk cId="4176750317" sldId="284"/>
        </pc:sldMkLst>
        <pc:spChg chg="mod">
          <ac:chgData name="Kyle Marryatt" userId="219d6586-8451-40a1-a9c9-fd63a44c7d83" providerId="ADAL" clId="{C373F1D7-2558-467B-B29C-2C2E2843E10C}" dt="2026-08-04T13:07:03.059" v="159" actId="14100"/>
          <ac:spMkLst>
            <pc:docMk/>
            <pc:sldMk cId="4176750317" sldId="284"/>
            <ac:spMk id="2" creationId="{36AB90E9-5CEE-4E4F-90F9-2CE3D9135EAA}"/>
          </ac:spMkLst>
        </pc:spChg>
        <pc:spChg chg="mod">
          <ac:chgData name="Kyle Marryatt" userId="219d6586-8451-40a1-a9c9-fd63a44c7d83" providerId="ADAL" clId="{C373F1D7-2558-467B-B29C-2C2E2843E10C}" dt="2026-08-04T15:32:03.718" v="5121" actId="20577"/>
          <ac:spMkLst>
            <pc:docMk/>
            <pc:sldMk cId="4176750317" sldId="284"/>
            <ac:spMk id="3" creationId="{65DF4BB2-624B-43EE-8846-5659141CC9CE}"/>
          </ac:spMkLst>
        </pc:spChg>
      </pc:sldChg>
      <pc:sldChg chg="modSp mod">
        <pc:chgData name="Kyle Marryatt" userId="219d6586-8451-40a1-a9c9-fd63a44c7d83" providerId="ADAL" clId="{C373F1D7-2558-467B-B29C-2C2E2843E10C}" dt="2026-08-04T14:52:46.333" v="5109" actId="20577"/>
        <pc:sldMkLst>
          <pc:docMk/>
          <pc:sldMk cId="532911983" sldId="286"/>
        </pc:sldMkLst>
        <pc:spChg chg="mod">
          <ac:chgData name="Kyle Marryatt" userId="219d6586-8451-40a1-a9c9-fd63a44c7d83" providerId="ADAL" clId="{C373F1D7-2558-467B-B29C-2C2E2843E10C}" dt="2026-08-04T14:52:46.333" v="5109" actId="20577"/>
          <ac:spMkLst>
            <pc:docMk/>
            <pc:sldMk cId="532911983" sldId="286"/>
            <ac:spMk id="11" creationId="{529656C2-1EE6-F851-DD7B-CF94B7E32334}"/>
          </ac:spMkLst>
        </pc:spChg>
      </pc:sldChg>
      <pc:sldChg chg="del">
        <pc:chgData name="Kyle Marryatt" userId="219d6586-8451-40a1-a9c9-fd63a44c7d83" providerId="ADAL" clId="{C373F1D7-2558-467B-B29C-2C2E2843E10C}" dt="2026-08-04T13:07:12.831" v="160" actId="2696"/>
        <pc:sldMkLst>
          <pc:docMk/>
          <pc:sldMk cId="4236915" sldId="292"/>
        </pc:sldMkLst>
      </pc:sldChg>
      <pc:sldChg chg="addSp delSp modSp mod">
        <pc:chgData name="Kyle Marryatt" userId="219d6586-8451-40a1-a9c9-fd63a44c7d83" providerId="ADAL" clId="{C373F1D7-2558-467B-B29C-2C2E2843E10C}" dt="2026-08-04T14:45:48.707" v="5107" actId="1076"/>
        <pc:sldMkLst>
          <pc:docMk/>
          <pc:sldMk cId="1414321893" sldId="344"/>
        </pc:sldMkLst>
        <pc:spChg chg="add del mod">
          <ac:chgData name="Kyle Marryatt" userId="219d6586-8451-40a1-a9c9-fd63a44c7d83" providerId="ADAL" clId="{C373F1D7-2558-467B-B29C-2C2E2843E10C}" dt="2026-08-04T14:39:50.224" v="5065" actId="478"/>
          <ac:spMkLst>
            <pc:docMk/>
            <pc:sldMk cId="1414321893" sldId="344"/>
            <ac:spMk id="4" creationId="{B8DDD347-D523-A382-C9C7-48473047D346}"/>
          </ac:spMkLst>
        </pc:spChg>
        <pc:spChg chg="del">
          <ac:chgData name="Kyle Marryatt" userId="219d6586-8451-40a1-a9c9-fd63a44c7d83" providerId="ADAL" clId="{C373F1D7-2558-467B-B29C-2C2E2843E10C}" dt="2026-08-04T14:42:47.843" v="5078" actId="478"/>
          <ac:spMkLst>
            <pc:docMk/>
            <pc:sldMk cId="1414321893" sldId="344"/>
            <ac:spMk id="7" creationId="{35EB6CEE-3E69-720F-5629-493605998E48}"/>
          </ac:spMkLst>
        </pc:spChg>
        <pc:spChg chg="add del mod">
          <ac:chgData name="Kyle Marryatt" userId="219d6586-8451-40a1-a9c9-fd63a44c7d83" providerId="ADAL" clId="{C373F1D7-2558-467B-B29C-2C2E2843E10C}" dt="2026-08-04T14:42:50.690" v="5079" actId="478"/>
          <ac:spMkLst>
            <pc:docMk/>
            <pc:sldMk cId="1414321893" sldId="344"/>
            <ac:spMk id="12" creationId="{FDF529AB-7DF2-8A2D-38FF-DF33D8698BA2}"/>
          </ac:spMkLst>
        </pc:spChg>
        <pc:spChg chg="add del mod">
          <ac:chgData name="Kyle Marryatt" userId="219d6586-8451-40a1-a9c9-fd63a44c7d83" providerId="ADAL" clId="{C373F1D7-2558-467B-B29C-2C2E2843E10C}" dt="2026-08-04T14:45:19.322" v="5100" actId="478"/>
          <ac:spMkLst>
            <pc:docMk/>
            <pc:sldMk cId="1414321893" sldId="344"/>
            <ac:spMk id="15" creationId="{B79A7140-F367-7FEE-1628-32FADF478C98}"/>
          </ac:spMkLst>
        </pc:spChg>
        <pc:spChg chg="del">
          <ac:chgData name="Kyle Marryatt" userId="219d6586-8451-40a1-a9c9-fd63a44c7d83" providerId="ADAL" clId="{C373F1D7-2558-467B-B29C-2C2E2843E10C}" dt="2026-08-04T14:39:47.341" v="5063" actId="478"/>
          <ac:spMkLst>
            <pc:docMk/>
            <pc:sldMk cId="1414321893" sldId="344"/>
            <ac:spMk id="26" creationId="{F8FAAAB9-D245-8874-15B4-B45F3164B89A}"/>
          </ac:spMkLst>
        </pc:spChg>
        <pc:picChg chg="del">
          <ac:chgData name="Kyle Marryatt" userId="219d6586-8451-40a1-a9c9-fd63a44c7d83" providerId="ADAL" clId="{C373F1D7-2558-467B-B29C-2C2E2843E10C}" dt="2026-08-04T14:42:39.517" v="5076" actId="478"/>
          <ac:picMkLst>
            <pc:docMk/>
            <pc:sldMk cId="1414321893" sldId="344"/>
            <ac:picMk id="6" creationId="{049D0D64-B839-144A-3022-EBDA77CE3492}"/>
          </ac:picMkLst>
        </pc:picChg>
        <pc:picChg chg="del">
          <ac:chgData name="Kyle Marryatt" userId="219d6586-8451-40a1-a9c9-fd63a44c7d83" providerId="ADAL" clId="{C373F1D7-2558-467B-B29C-2C2E2843E10C}" dt="2026-08-04T14:42:41.417" v="5077" actId="478"/>
          <ac:picMkLst>
            <pc:docMk/>
            <pc:sldMk cId="1414321893" sldId="344"/>
            <ac:picMk id="8" creationId="{6D2EB3DC-1C85-3FCE-7F09-2952B2DFFB2A}"/>
          </ac:picMkLst>
        </pc:picChg>
        <pc:picChg chg="del mod">
          <ac:chgData name="Kyle Marryatt" userId="219d6586-8451-40a1-a9c9-fd63a44c7d83" providerId="ADAL" clId="{C373F1D7-2558-467B-B29C-2C2E2843E10C}" dt="2026-08-04T14:44:56.619" v="5093" actId="478"/>
          <ac:picMkLst>
            <pc:docMk/>
            <pc:sldMk cId="1414321893" sldId="344"/>
            <ac:picMk id="9" creationId="{73843A19-C6B3-5D44-DA18-8A3DE04C1596}"/>
          </ac:picMkLst>
        </pc:picChg>
        <pc:picChg chg="add del mod">
          <ac:chgData name="Kyle Marryatt" userId="219d6586-8451-40a1-a9c9-fd63a44c7d83" providerId="ADAL" clId="{C373F1D7-2558-467B-B29C-2C2E2843E10C}" dt="2026-08-04T14:41:42.542" v="5070" actId="478"/>
          <ac:picMkLst>
            <pc:docMk/>
            <pc:sldMk cId="1414321893" sldId="344"/>
            <ac:picMk id="10" creationId="{02F1277C-9FFB-AE27-6E61-0C77F501FB21}"/>
          </ac:picMkLst>
        </pc:picChg>
        <pc:picChg chg="add mod">
          <ac:chgData name="Kyle Marryatt" userId="219d6586-8451-40a1-a9c9-fd63a44c7d83" providerId="ADAL" clId="{C373F1D7-2558-467B-B29C-2C2E2843E10C}" dt="2026-08-04T14:45:48.707" v="5107" actId="1076"/>
          <ac:picMkLst>
            <pc:docMk/>
            <pc:sldMk cId="1414321893" sldId="344"/>
            <ac:picMk id="13" creationId="{65DB0B09-434B-E006-F055-E7FA74C11E97}"/>
          </ac:picMkLst>
        </pc:picChg>
        <pc:picChg chg="add mod">
          <ac:chgData name="Kyle Marryatt" userId="219d6586-8451-40a1-a9c9-fd63a44c7d83" providerId="ADAL" clId="{C373F1D7-2558-467B-B29C-2C2E2843E10C}" dt="2026-08-04T14:45:40.666" v="5105" actId="1076"/>
          <ac:picMkLst>
            <pc:docMk/>
            <pc:sldMk cId="1414321893" sldId="344"/>
            <ac:picMk id="5122" creationId="{DA4FD516-8F4D-5259-DAC2-14F226DE3B0D}"/>
          </ac:picMkLst>
        </pc:picChg>
        <pc:picChg chg="add mod">
          <ac:chgData name="Kyle Marryatt" userId="219d6586-8451-40a1-a9c9-fd63a44c7d83" providerId="ADAL" clId="{C373F1D7-2558-467B-B29C-2C2E2843E10C}" dt="2026-08-04T14:45:25.477" v="5101" actId="1076"/>
          <ac:picMkLst>
            <pc:docMk/>
            <pc:sldMk cId="1414321893" sldId="344"/>
            <ac:picMk id="5124" creationId="{87375961-DAAD-92C9-3F28-903E6761541F}"/>
          </ac:picMkLst>
        </pc:picChg>
        <pc:picChg chg="add mod">
          <ac:chgData name="Kyle Marryatt" userId="219d6586-8451-40a1-a9c9-fd63a44c7d83" providerId="ADAL" clId="{C373F1D7-2558-467B-B29C-2C2E2843E10C}" dt="2026-08-04T14:45:32.404" v="5103" actId="1076"/>
          <ac:picMkLst>
            <pc:docMk/>
            <pc:sldMk cId="1414321893" sldId="344"/>
            <ac:picMk id="5126" creationId="{63530BCA-C7B1-5F85-8C25-8A51400BEC72}"/>
          </ac:picMkLst>
        </pc:picChg>
      </pc:sldChg>
      <pc:sldChg chg="del">
        <pc:chgData name="Kyle Marryatt" userId="219d6586-8451-40a1-a9c9-fd63a44c7d83" providerId="ADAL" clId="{C373F1D7-2558-467B-B29C-2C2E2843E10C}" dt="2026-08-04T14:37:21.012" v="5061" actId="47"/>
        <pc:sldMkLst>
          <pc:docMk/>
          <pc:sldMk cId="712210094" sldId="736"/>
        </pc:sldMkLst>
      </pc:sldChg>
      <pc:sldChg chg="del">
        <pc:chgData name="Kyle Marryatt" userId="219d6586-8451-40a1-a9c9-fd63a44c7d83" providerId="ADAL" clId="{C373F1D7-2558-467B-B29C-2C2E2843E10C}" dt="2026-08-04T14:37:21.012" v="5061" actId="47"/>
        <pc:sldMkLst>
          <pc:docMk/>
          <pc:sldMk cId="2660294902" sldId="737"/>
        </pc:sldMkLst>
      </pc:sldChg>
      <pc:sldChg chg="del">
        <pc:chgData name="Kyle Marryatt" userId="219d6586-8451-40a1-a9c9-fd63a44c7d83" providerId="ADAL" clId="{C373F1D7-2558-467B-B29C-2C2E2843E10C}" dt="2026-08-04T14:37:21.012" v="5061" actId="47"/>
        <pc:sldMkLst>
          <pc:docMk/>
          <pc:sldMk cId="2273435460" sldId="738"/>
        </pc:sldMkLst>
      </pc:sldChg>
      <pc:sldChg chg="del">
        <pc:chgData name="Kyle Marryatt" userId="219d6586-8451-40a1-a9c9-fd63a44c7d83" providerId="ADAL" clId="{C373F1D7-2558-467B-B29C-2C2E2843E10C}" dt="2026-08-04T14:37:21.012" v="5061" actId="47"/>
        <pc:sldMkLst>
          <pc:docMk/>
          <pc:sldMk cId="826348665" sldId="739"/>
        </pc:sldMkLst>
      </pc:sldChg>
      <pc:sldChg chg="del">
        <pc:chgData name="Kyle Marryatt" userId="219d6586-8451-40a1-a9c9-fd63a44c7d83" providerId="ADAL" clId="{C373F1D7-2558-467B-B29C-2C2E2843E10C}" dt="2026-08-04T14:37:21.012" v="5061" actId="47"/>
        <pc:sldMkLst>
          <pc:docMk/>
          <pc:sldMk cId="1015110464" sldId="740"/>
        </pc:sldMkLst>
      </pc:sldChg>
      <pc:sldChg chg="del">
        <pc:chgData name="Kyle Marryatt" userId="219d6586-8451-40a1-a9c9-fd63a44c7d83" providerId="ADAL" clId="{C373F1D7-2558-467B-B29C-2C2E2843E10C}" dt="2026-08-04T14:37:21.012" v="5061" actId="47"/>
        <pc:sldMkLst>
          <pc:docMk/>
          <pc:sldMk cId="3883904888" sldId="741"/>
        </pc:sldMkLst>
      </pc:sldChg>
      <pc:sldChg chg="del">
        <pc:chgData name="Kyle Marryatt" userId="219d6586-8451-40a1-a9c9-fd63a44c7d83" providerId="ADAL" clId="{C373F1D7-2558-467B-B29C-2C2E2843E10C}" dt="2026-08-04T14:37:21.012" v="5061" actId="47"/>
        <pc:sldMkLst>
          <pc:docMk/>
          <pc:sldMk cId="2290931136" sldId="742"/>
        </pc:sldMkLst>
      </pc:sldChg>
      <pc:sldChg chg="del">
        <pc:chgData name="Kyle Marryatt" userId="219d6586-8451-40a1-a9c9-fd63a44c7d83" providerId="ADAL" clId="{C373F1D7-2558-467B-B29C-2C2E2843E10C}" dt="2026-08-04T14:37:21.012" v="5061" actId="47"/>
        <pc:sldMkLst>
          <pc:docMk/>
          <pc:sldMk cId="1903869292" sldId="743"/>
        </pc:sldMkLst>
      </pc:sldChg>
      <pc:sldChg chg="del">
        <pc:chgData name="Kyle Marryatt" userId="219d6586-8451-40a1-a9c9-fd63a44c7d83" providerId="ADAL" clId="{C373F1D7-2558-467B-B29C-2C2E2843E10C}" dt="2026-08-04T14:37:21.012" v="5061" actId="47"/>
        <pc:sldMkLst>
          <pc:docMk/>
          <pc:sldMk cId="3264883759" sldId="744"/>
        </pc:sldMkLst>
      </pc:sldChg>
      <pc:sldChg chg="del">
        <pc:chgData name="Kyle Marryatt" userId="219d6586-8451-40a1-a9c9-fd63a44c7d83" providerId="ADAL" clId="{C373F1D7-2558-467B-B29C-2C2E2843E10C}" dt="2026-08-04T14:37:21.012" v="5061" actId="47"/>
        <pc:sldMkLst>
          <pc:docMk/>
          <pc:sldMk cId="907504853" sldId="745"/>
        </pc:sldMkLst>
      </pc:sldChg>
      <pc:sldChg chg="del">
        <pc:chgData name="Kyle Marryatt" userId="219d6586-8451-40a1-a9c9-fd63a44c7d83" providerId="ADAL" clId="{C373F1D7-2558-467B-B29C-2C2E2843E10C}" dt="2026-08-04T14:37:21.012" v="5061" actId="47"/>
        <pc:sldMkLst>
          <pc:docMk/>
          <pc:sldMk cId="3822157017" sldId="746"/>
        </pc:sldMkLst>
      </pc:sldChg>
      <pc:sldChg chg="del">
        <pc:chgData name="Kyle Marryatt" userId="219d6586-8451-40a1-a9c9-fd63a44c7d83" providerId="ADAL" clId="{C373F1D7-2558-467B-B29C-2C2E2843E10C}" dt="2026-08-04T14:37:21.012" v="5061" actId="47"/>
        <pc:sldMkLst>
          <pc:docMk/>
          <pc:sldMk cId="758577568" sldId="747"/>
        </pc:sldMkLst>
      </pc:sldChg>
      <pc:sldChg chg="del">
        <pc:chgData name="Kyle Marryatt" userId="219d6586-8451-40a1-a9c9-fd63a44c7d83" providerId="ADAL" clId="{C373F1D7-2558-467B-B29C-2C2E2843E10C}" dt="2026-08-04T14:37:21.012" v="5061" actId="47"/>
        <pc:sldMkLst>
          <pc:docMk/>
          <pc:sldMk cId="1076573875" sldId="748"/>
        </pc:sldMkLst>
      </pc:sldChg>
      <pc:sldChg chg="del">
        <pc:chgData name="Kyle Marryatt" userId="219d6586-8451-40a1-a9c9-fd63a44c7d83" providerId="ADAL" clId="{C373F1D7-2558-467B-B29C-2C2E2843E10C}" dt="2026-08-04T14:37:21.012" v="5061" actId="47"/>
        <pc:sldMkLst>
          <pc:docMk/>
          <pc:sldMk cId="1564891528" sldId="749"/>
        </pc:sldMkLst>
      </pc:sldChg>
      <pc:sldChg chg="del">
        <pc:chgData name="Kyle Marryatt" userId="219d6586-8451-40a1-a9c9-fd63a44c7d83" providerId="ADAL" clId="{C373F1D7-2558-467B-B29C-2C2E2843E10C}" dt="2026-08-04T14:37:21.012" v="5061" actId="47"/>
        <pc:sldMkLst>
          <pc:docMk/>
          <pc:sldMk cId="3420761268" sldId="750"/>
        </pc:sldMkLst>
      </pc:sldChg>
      <pc:sldChg chg="del">
        <pc:chgData name="Kyle Marryatt" userId="219d6586-8451-40a1-a9c9-fd63a44c7d83" providerId="ADAL" clId="{C373F1D7-2558-467B-B29C-2C2E2843E10C}" dt="2026-08-04T14:37:21.012" v="5061" actId="47"/>
        <pc:sldMkLst>
          <pc:docMk/>
          <pc:sldMk cId="3459178747" sldId="751"/>
        </pc:sldMkLst>
      </pc:sldChg>
      <pc:sldChg chg="del">
        <pc:chgData name="Kyle Marryatt" userId="219d6586-8451-40a1-a9c9-fd63a44c7d83" providerId="ADAL" clId="{C373F1D7-2558-467B-B29C-2C2E2843E10C}" dt="2026-08-04T14:37:21.012" v="5061" actId="47"/>
        <pc:sldMkLst>
          <pc:docMk/>
          <pc:sldMk cId="1596579095" sldId="752"/>
        </pc:sldMkLst>
      </pc:sldChg>
      <pc:sldChg chg="addSp delSp modSp mod">
        <pc:chgData name="Kyle Marryatt" userId="219d6586-8451-40a1-a9c9-fd63a44c7d83" providerId="ADAL" clId="{C373F1D7-2558-467B-B29C-2C2E2843E10C}" dt="2026-08-04T15:33:01.502" v="5130" actId="20577"/>
        <pc:sldMkLst>
          <pc:docMk/>
          <pc:sldMk cId="3959187190" sldId="753"/>
        </pc:sldMkLst>
        <pc:spChg chg="add mod">
          <ac:chgData name="Kyle Marryatt" userId="219d6586-8451-40a1-a9c9-fd63a44c7d83" providerId="ADAL" clId="{C373F1D7-2558-467B-B29C-2C2E2843E10C}" dt="2026-08-04T13:26:19.230" v="1668"/>
          <ac:spMkLst>
            <pc:docMk/>
            <pc:sldMk cId="3959187190" sldId="753"/>
            <ac:spMk id="2" creationId="{718FBBC4-E43F-F4B5-5579-405385710AE4}"/>
          </ac:spMkLst>
        </pc:spChg>
        <pc:spChg chg="add del mod">
          <ac:chgData name="Kyle Marryatt" userId="219d6586-8451-40a1-a9c9-fd63a44c7d83" providerId="ADAL" clId="{C373F1D7-2558-467B-B29C-2C2E2843E10C}" dt="2026-08-04T15:33:01.502" v="5130" actId="20577"/>
          <ac:spMkLst>
            <pc:docMk/>
            <pc:sldMk cId="3959187190" sldId="753"/>
            <ac:spMk id="3" creationId="{8C7082FD-A7AB-AFD3-E2E9-29F72FF1BFD8}"/>
          </ac:spMkLst>
        </pc:spChg>
        <pc:spChg chg="mod">
          <ac:chgData name="Kyle Marryatt" userId="219d6586-8451-40a1-a9c9-fd63a44c7d83" providerId="ADAL" clId="{C373F1D7-2558-467B-B29C-2C2E2843E10C}" dt="2026-08-04T13:07:36.918" v="181" actId="20577"/>
          <ac:spMkLst>
            <pc:docMk/>
            <pc:sldMk cId="3959187190" sldId="753"/>
            <ac:spMk id="8" creationId="{8DBA364F-F69C-E2B0-2EA1-B2E14A64686F}"/>
          </ac:spMkLst>
        </pc:spChg>
        <pc:spChg chg="del mod">
          <ac:chgData name="Kyle Marryatt" userId="219d6586-8451-40a1-a9c9-fd63a44c7d83" providerId="ADAL" clId="{C373F1D7-2558-467B-B29C-2C2E2843E10C}" dt="2026-08-04T13:26:31.437" v="1669" actId="478"/>
          <ac:spMkLst>
            <pc:docMk/>
            <pc:sldMk cId="3959187190" sldId="753"/>
            <ac:spMk id="11" creationId="{6CD12131-D93C-E1A5-15AE-7958DA16BB12}"/>
          </ac:spMkLst>
        </pc:spChg>
        <pc:graphicFrameChg chg="add mod">
          <ac:chgData name="Kyle Marryatt" userId="219d6586-8451-40a1-a9c9-fd63a44c7d83" providerId="ADAL" clId="{C373F1D7-2558-467B-B29C-2C2E2843E10C}" dt="2026-08-04T13:27:20.448" v="1680"/>
          <ac:graphicFrameMkLst>
            <pc:docMk/>
            <pc:sldMk cId="3959187190" sldId="753"/>
            <ac:graphicFrameMk id="4" creationId="{E3240B11-1537-72C2-BDED-5EE569DDE970}"/>
          </ac:graphicFrameMkLst>
        </pc:graphicFrameChg>
      </pc:sldChg>
      <pc:sldChg chg="del">
        <pc:chgData name="Kyle Marryatt" userId="219d6586-8451-40a1-a9c9-fd63a44c7d83" providerId="ADAL" clId="{C373F1D7-2558-467B-B29C-2C2E2843E10C}" dt="2026-08-04T14:36:59.420" v="5060" actId="47"/>
        <pc:sldMkLst>
          <pc:docMk/>
          <pc:sldMk cId="2908738592" sldId="754"/>
        </pc:sldMkLst>
      </pc:sldChg>
      <pc:sldChg chg="modSp mod">
        <pc:chgData name="Kyle Marryatt" userId="219d6586-8451-40a1-a9c9-fd63a44c7d83" providerId="ADAL" clId="{C373F1D7-2558-467B-B29C-2C2E2843E10C}" dt="2026-08-04T14:19:14.177" v="4455" actId="27636"/>
        <pc:sldMkLst>
          <pc:docMk/>
          <pc:sldMk cId="751096410" sldId="755"/>
        </pc:sldMkLst>
        <pc:spChg chg="mod">
          <ac:chgData name="Kyle Marryatt" userId="219d6586-8451-40a1-a9c9-fd63a44c7d83" providerId="ADAL" clId="{C373F1D7-2558-467B-B29C-2C2E2843E10C}" dt="2026-08-04T13:08:23.323" v="203" actId="20577"/>
          <ac:spMkLst>
            <pc:docMk/>
            <pc:sldMk cId="751096410" sldId="755"/>
            <ac:spMk id="8" creationId="{232BD2E2-B3DD-E0CA-1CC1-8EE196A1AFC2}"/>
          </ac:spMkLst>
        </pc:spChg>
        <pc:spChg chg="mod">
          <ac:chgData name="Kyle Marryatt" userId="219d6586-8451-40a1-a9c9-fd63a44c7d83" providerId="ADAL" clId="{C373F1D7-2558-467B-B29C-2C2E2843E10C}" dt="2026-08-04T14:19:14.177" v="4455" actId="27636"/>
          <ac:spMkLst>
            <pc:docMk/>
            <pc:sldMk cId="751096410" sldId="755"/>
            <ac:spMk id="11" creationId="{8A210FA3-5B7D-DB2F-D616-A760F9D6A4AF}"/>
          </ac:spMkLst>
        </pc:spChg>
      </pc:sldChg>
      <pc:sldChg chg="addSp delSp modSp mod">
        <pc:chgData name="Kyle Marryatt" userId="219d6586-8451-40a1-a9c9-fd63a44c7d83" providerId="ADAL" clId="{C373F1D7-2558-467B-B29C-2C2E2843E10C}" dt="2026-08-04T15:52:53.197" v="5427" actId="313"/>
        <pc:sldMkLst>
          <pc:docMk/>
          <pc:sldMk cId="615863862" sldId="756"/>
        </pc:sldMkLst>
        <pc:spChg chg="add mod">
          <ac:chgData name="Kyle Marryatt" userId="219d6586-8451-40a1-a9c9-fd63a44c7d83" providerId="ADAL" clId="{C373F1D7-2558-467B-B29C-2C2E2843E10C}" dt="2026-08-04T15:52:53.197" v="5427" actId="313"/>
          <ac:spMkLst>
            <pc:docMk/>
            <pc:sldMk cId="615863862" sldId="756"/>
            <ac:spMk id="2" creationId="{2662D82C-39E4-5950-1542-741FAB50D601}"/>
          </ac:spMkLst>
        </pc:spChg>
        <pc:spChg chg="mod">
          <ac:chgData name="Kyle Marryatt" userId="219d6586-8451-40a1-a9c9-fd63a44c7d83" providerId="ADAL" clId="{C373F1D7-2558-467B-B29C-2C2E2843E10C}" dt="2026-08-04T14:23:40.118" v="4798" actId="20577"/>
          <ac:spMkLst>
            <pc:docMk/>
            <pc:sldMk cId="615863862" sldId="756"/>
            <ac:spMk id="8" creationId="{8B3E0F7E-BEE6-5368-5ED7-F8C8E84428A3}"/>
          </ac:spMkLst>
        </pc:spChg>
        <pc:spChg chg="del mod">
          <ac:chgData name="Kyle Marryatt" userId="219d6586-8451-40a1-a9c9-fd63a44c7d83" providerId="ADAL" clId="{C373F1D7-2558-467B-B29C-2C2E2843E10C}" dt="2026-08-04T14:13:48.604" v="4267" actId="478"/>
          <ac:spMkLst>
            <pc:docMk/>
            <pc:sldMk cId="615863862" sldId="756"/>
            <ac:spMk id="11" creationId="{C476EF73-CDCA-4482-C8CE-5F26755C9F0A}"/>
          </ac:spMkLst>
        </pc:spChg>
      </pc:sldChg>
      <pc:sldChg chg="modSp mod">
        <pc:chgData name="Kyle Marryatt" userId="219d6586-8451-40a1-a9c9-fd63a44c7d83" providerId="ADAL" clId="{C373F1D7-2558-467B-B29C-2C2E2843E10C}" dt="2026-08-04T14:32:57.232" v="5059" actId="20577"/>
        <pc:sldMkLst>
          <pc:docMk/>
          <pc:sldMk cId="83617675" sldId="757"/>
        </pc:sldMkLst>
        <pc:spChg chg="mod">
          <ac:chgData name="Kyle Marryatt" userId="219d6586-8451-40a1-a9c9-fd63a44c7d83" providerId="ADAL" clId="{C373F1D7-2558-467B-B29C-2C2E2843E10C}" dt="2026-08-04T13:09:15.907" v="258" actId="20577"/>
          <ac:spMkLst>
            <pc:docMk/>
            <pc:sldMk cId="83617675" sldId="757"/>
            <ac:spMk id="8" creationId="{1767E2CE-7EFF-E4FF-CE8E-8FF2E696775F}"/>
          </ac:spMkLst>
        </pc:spChg>
        <pc:spChg chg="mod">
          <ac:chgData name="Kyle Marryatt" userId="219d6586-8451-40a1-a9c9-fd63a44c7d83" providerId="ADAL" clId="{C373F1D7-2558-467B-B29C-2C2E2843E10C}" dt="2026-08-04T14:32:57.232" v="5059" actId="20577"/>
          <ac:spMkLst>
            <pc:docMk/>
            <pc:sldMk cId="83617675" sldId="757"/>
            <ac:spMk id="11" creationId="{827A5EA4-B5BE-6786-CA0E-F18EC4AA26C1}"/>
          </ac:spMkLst>
        </pc:spChg>
      </pc:sldChg>
      <pc:sldChg chg="addSp delSp modSp mod ord">
        <pc:chgData name="Kyle Marryatt" userId="219d6586-8451-40a1-a9c9-fd63a44c7d83" providerId="ADAL" clId="{C373F1D7-2558-467B-B29C-2C2E2843E10C}" dt="2026-08-04T15:32:17.254" v="5122" actId="1076"/>
        <pc:sldMkLst>
          <pc:docMk/>
          <pc:sldMk cId="798457658" sldId="758"/>
        </pc:sldMkLst>
        <pc:spChg chg="mod">
          <ac:chgData name="Kyle Marryatt" userId="219d6586-8451-40a1-a9c9-fd63a44c7d83" providerId="ADAL" clId="{C373F1D7-2558-467B-B29C-2C2E2843E10C}" dt="2026-08-04T14:14:20.947" v="4269" actId="313"/>
          <ac:spMkLst>
            <pc:docMk/>
            <pc:sldMk cId="798457658" sldId="758"/>
            <ac:spMk id="8" creationId="{6EBAC481-99B1-913A-D368-6DDE0231BCDB}"/>
          </ac:spMkLst>
        </pc:spChg>
        <pc:picChg chg="del">
          <ac:chgData name="Kyle Marryatt" userId="219d6586-8451-40a1-a9c9-fd63a44c7d83" providerId="ADAL" clId="{C373F1D7-2558-467B-B29C-2C2E2843E10C}" dt="2026-08-04T13:53:13.995" v="3165" actId="478"/>
          <ac:picMkLst>
            <pc:docMk/>
            <pc:sldMk cId="798457658" sldId="758"/>
            <ac:picMk id="2" creationId="{C706313A-A552-F7E0-9E1D-F98482FAE474}"/>
          </ac:picMkLst>
        </pc:picChg>
        <pc:picChg chg="add mod">
          <ac:chgData name="Kyle Marryatt" userId="219d6586-8451-40a1-a9c9-fd63a44c7d83" providerId="ADAL" clId="{C373F1D7-2558-467B-B29C-2C2E2843E10C}" dt="2026-08-04T15:32:17.254" v="5122" actId="1076"/>
          <ac:picMkLst>
            <pc:docMk/>
            <pc:sldMk cId="798457658" sldId="758"/>
            <ac:picMk id="1026" creationId="{E2C7EA46-508D-F335-BB2A-5317011A3402}"/>
          </ac:picMkLst>
        </pc:picChg>
      </pc:sldChg>
      <pc:sldChg chg="del">
        <pc:chgData name="Kyle Marryatt" userId="219d6586-8451-40a1-a9c9-fd63a44c7d83" providerId="ADAL" clId="{C373F1D7-2558-467B-B29C-2C2E2843E10C}" dt="2026-08-04T14:37:21.012" v="5061" actId="47"/>
        <pc:sldMkLst>
          <pc:docMk/>
          <pc:sldMk cId="2331868152" sldId="759"/>
        </pc:sldMkLst>
      </pc:sldChg>
      <pc:sldChg chg="del">
        <pc:chgData name="Kyle Marryatt" userId="219d6586-8451-40a1-a9c9-fd63a44c7d83" providerId="ADAL" clId="{C373F1D7-2558-467B-B29C-2C2E2843E10C}" dt="2026-08-04T14:38:01.876" v="5062" actId="47"/>
        <pc:sldMkLst>
          <pc:docMk/>
          <pc:sldMk cId="1216899479" sldId="760"/>
        </pc:sldMkLst>
      </pc:sldChg>
      <pc:sldChg chg="del">
        <pc:chgData name="Kyle Marryatt" userId="219d6586-8451-40a1-a9c9-fd63a44c7d83" providerId="ADAL" clId="{C373F1D7-2558-467B-B29C-2C2E2843E10C}" dt="2026-08-04T14:37:21.012" v="5061" actId="47"/>
        <pc:sldMkLst>
          <pc:docMk/>
          <pc:sldMk cId="1654416433" sldId="761"/>
        </pc:sldMkLst>
      </pc:sldChg>
      <pc:sldChg chg="modSp add mod">
        <pc:chgData name="Kyle Marryatt" userId="219d6586-8451-40a1-a9c9-fd63a44c7d83" providerId="ADAL" clId="{C373F1D7-2558-467B-B29C-2C2E2843E10C}" dt="2026-08-04T14:32:22.206" v="5026" actId="12"/>
        <pc:sldMkLst>
          <pc:docMk/>
          <pc:sldMk cId="2071546357" sldId="762"/>
        </pc:sldMkLst>
        <pc:spChg chg="mod">
          <ac:chgData name="Kyle Marryatt" userId="219d6586-8451-40a1-a9c9-fd63a44c7d83" providerId="ADAL" clId="{C373F1D7-2558-467B-B29C-2C2E2843E10C}" dt="2026-08-04T13:17:47.973" v="1114" actId="20577"/>
          <ac:spMkLst>
            <pc:docMk/>
            <pc:sldMk cId="2071546357" sldId="762"/>
            <ac:spMk id="8" creationId="{006B7A05-D59C-9367-85DC-EE28F90B9912}"/>
          </ac:spMkLst>
        </pc:spChg>
        <pc:spChg chg="mod">
          <ac:chgData name="Kyle Marryatt" userId="219d6586-8451-40a1-a9c9-fd63a44c7d83" providerId="ADAL" clId="{C373F1D7-2558-467B-B29C-2C2E2843E10C}" dt="2026-08-04T14:32:22.206" v="5026" actId="12"/>
          <ac:spMkLst>
            <pc:docMk/>
            <pc:sldMk cId="2071546357" sldId="762"/>
            <ac:spMk id="11" creationId="{C7B66377-44C9-9A9D-C45A-110CD7198E15}"/>
          </ac:spMkLst>
        </pc:spChg>
      </pc:sldChg>
      <pc:sldChg chg="modSp add mod">
        <pc:chgData name="Kyle Marryatt" userId="219d6586-8451-40a1-a9c9-fd63a44c7d83" providerId="ADAL" clId="{C373F1D7-2558-467B-B29C-2C2E2843E10C}" dt="2026-08-04T15:35:07.845" v="5179" actId="20577"/>
        <pc:sldMkLst>
          <pc:docMk/>
          <pc:sldMk cId="4108087438" sldId="763"/>
        </pc:sldMkLst>
        <pc:spChg chg="mod">
          <ac:chgData name="Kyle Marryatt" userId="219d6586-8451-40a1-a9c9-fd63a44c7d83" providerId="ADAL" clId="{C373F1D7-2558-467B-B29C-2C2E2843E10C}" dt="2026-08-04T15:35:07.845" v="5179" actId="20577"/>
          <ac:spMkLst>
            <pc:docMk/>
            <pc:sldMk cId="4108087438" sldId="763"/>
            <ac:spMk id="3" creationId="{5839C547-9405-B3AB-0E47-AB3785CB0068}"/>
          </ac:spMkLst>
        </pc:spChg>
      </pc:sldChg>
      <pc:sldChg chg="modSp add mod">
        <pc:chgData name="Kyle Marryatt" userId="219d6586-8451-40a1-a9c9-fd63a44c7d83" providerId="ADAL" clId="{C373F1D7-2558-467B-B29C-2C2E2843E10C}" dt="2026-08-04T14:20:18.954" v="4467" actId="20577"/>
        <pc:sldMkLst>
          <pc:docMk/>
          <pc:sldMk cId="1198491246" sldId="764"/>
        </pc:sldMkLst>
        <pc:spChg chg="mod">
          <ac:chgData name="Kyle Marryatt" userId="219d6586-8451-40a1-a9c9-fd63a44c7d83" providerId="ADAL" clId="{C373F1D7-2558-467B-B29C-2C2E2843E10C}" dt="2026-08-04T14:20:18.954" v="4467" actId="20577"/>
          <ac:spMkLst>
            <pc:docMk/>
            <pc:sldMk cId="1198491246" sldId="764"/>
            <ac:spMk id="11" creationId="{E7849B80-8DBB-86C8-3236-27887E47C2B2}"/>
          </ac:spMkLst>
        </pc:spChg>
      </pc:sldChg>
      <pc:sldChg chg="addSp delSp modSp add mod ord">
        <pc:chgData name="Kyle Marryatt" userId="219d6586-8451-40a1-a9c9-fd63a44c7d83" providerId="ADAL" clId="{C373F1D7-2558-467B-B29C-2C2E2843E10C}" dt="2026-08-04T13:56:08.388" v="3222" actId="1076"/>
        <pc:sldMkLst>
          <pc:docMk/>
          <pc:sldMk cId="2610817049" sldId="765"/>
        </pc:sldMkLst>
        <pc:spChg chg="mod">
          <ac:chgData name="Kyle Marryatt" userId="219d6586-8451-40a1-a9c9-fd63a44c7d83" providerId="ADAL" clId="{C373F1D7-2558-467B-B29C-2C2E2843E10C}" dt="2026-08-04T13:55:52.307" v="3221" actId="20577"/>
          <ac:spMkLst>
            <pc:docMk/>
            <pc:sldMk cId="2610817049" sldId="765"/>
            <ac:spMk id="8" creationId="{3AA3D1D6-0C6F-5B70-BD65-03F334C1BC57}"/>
          </ac:spMkLst>
        </pc:spChg>
        <pc:picChg chg="add mod">
          <ac:chgData name="Kyle Marryatt" userId="219d6586-8451-40a1-a9c9-fd63a44c7d83" providerId="ADAL" clId="{C373F1D7-2558-467B-B29C-2C2E2843E10C}" dt="2026-08-04T13:56:08.388" v="3222" actId="1076"/>
          <ac:picMkLst>
            <pc:docMk/>
            <pc:sldMk cId="2610817049" sldId="765"/>
            <ac:picMk id="3" creationId="{C1FB93C9-8C21-B145-FFFA-CD07F59830EB}"/>
          </ac:picMkLst>
        </pc:picChg>
        <pc:picChg chg="del">
          <ac:chgData name="Kyle Marryatt" userId="219d6586-8451-40a1-a9c9-fd63a44c7d83" providerId="ADAL" clId="{C373F1D7-2558-467B-B29C-2C2E2843E10C}" dt="2026-08-04T13:55:22.046" v="3195" actId="478"/>
          <ac:picMkLst>
            <pc:docMk/>
            <pc:sldMk cId="2610817049" sldId="765"/>
            <ac:picMk id="1026" creationId="{4F804270-66CA-C629-1490-B213B27BB795}"/>
          </ac:picMkLst>
        </pc:picChg>
      </pc:sldChg>
      <pc:sldChg chg="modSp add mod">
        <pc:chgData name="Kyle Marryatt" userId="219d6586-8451-40a1-a9c9-fd63a44c7d83" providerId="ADAL" clId="{C373F1D7-2558-467B-B29C-2C2E2843E10C}" dt="2026-08-04T15:52:07.546" v="5418" actId="20577"/>
        <pc:sldMkLst>
          <pc:docMk/>
          <pc:sldMk cId="2910594542" sldId="766"/>
        </pc:sldMkLst>
        <pc:spChg chg="mod">
          <ac:chgData name="Kyle Marryatt" userId="219d6586-8451-40a1-a9c9-fd63a44c7d83" providerId="ADAL" clId="{C373F1D7-2558-467B-B29C-2C2E2843E10C}" dt="2026-08-04T15:52:07.546" v="5418" actId="20577"/>
          <ac:spMkLst>
            <pc:docMk/>
            <pc:sldMk cId="2910594542" sldId="766"/>
            <ac:spMk id="11" creationId="{2E591A4D-8C88-0DDA-74E5-5E318192C6FA}"/>
          </ac:spMkLst>
        </pc:spChg>
      </pc:sldChg>
      <pc:sldChg chg="addSp delSp modSp add mod ord">
        <pc:chgData name="Kyle Marryatt" userId="219d6586-8451-40a1-a9c9-fd63a44c7d83" providerId="ADAL" clId="{C373F1D7-2558-467B-B29C-2C2E2843E10C}" dt="2026-08-04T14:25:51.449" v="4816" actId="1076"/>
        <pc:sldMkLst>
          <pc:docMk/>
          <pc:sldMk cId="3703712355" sldId="767"/>
        </pc:sldMkLst>
        <pc:spChg chg="mod">
          <ac:chgData name="Kyle Marryatt" userId="219d6586-8451-40a1-a9c9-fd63a44c7d83" providerId="ADAL" clId="{C373F1D7-2558-467B-B29C-2C2E2843E10C}" dt="2026-08-04T14:23:52.882" v="4813" actId="20577"/>
          <ac:spMkLst>
            <pc:docMk/>
            <pc:sldMk cId="3703712355" sldId="767"/>
            <ac:spMk id="8" creationId="{131A9BA1-9B81-74FA-5BCA-F625E0F3DCC8}"/>
          </ac:spMkLst>
        </pc:spChg>
        <pc:picChg chg="del">
          <ac:chgData name="Kyle Marryatt" userId="219d6586-8451-40a1-a9c9-fd63a44c7d83" providerId="ADAL" clId="{C373F1D7-2558-467B-B29C-2C2E2843E10C}" dt="2026-08-04T14:12:40.375" v="4225" actId="478"/>
          <ac:picMkLst>
            <pc:docMk/>
            <pc:sldMk cId="3703712355" sldId="767"/>
            <ac:picMk id="3" creationId="{FF95A696-29AD-6068-1FEB-C690B6738228}"/>
          </ac:picMkLst>
        </pc:picChg>
        <pc:picChg chg="add del mod">
          <ac:chgData name="Kyle Marryatt" userId="219d6586-8451-40a1-a9c9-fd63a44c7d83" providerId="ADAL" clId="{C373F1D7-2558-467B-B29C-2C2E2843E10C}" dt="2026-08-04T14:25:43.356" v="4814" actId="478"/>
          <ac:picMkLst>
            <pc:docMk/>
            <pc:sldMk cId="3703712355" sldId="767"/>
            <ac:picMk id="2050" creationId="{08111919-E715-651F-CCFA-E4EC6BEFD49E}"/>
          </ac:picMkLst>
        </pc:picChg>
        <pc:picChg chg="add">
          <ac:chgData name="Kyle Marryatt" userId="219d6586-8451-40a1-a9c9-fd63a44c7d83" providerId="ADAL" clId="{C373F1D7-2558-467B-B29C-2C2E2843E10C}" dt="2026-08-04T14:13:00.074" v="4229"/>
          <ac:picMkLst>
            <pc:docMk/>
            <pc:sldMk cId="3703712355" sldId="767"/>
            <ac:picMk id="2052" creationId="{D9B41713-4A50-1B36-9F48-CFDB783D4AB1}"/>
          </ac:picMkLst>
        </pc:picChg>
        <pc:picChg chg="add mod">
          <ac:chgData name="Kyle Marryatt" userId="219d6586-8451-40a1-a9c9-fd63a44c7d83" providerId="ADAL" clId="{C373F1D7-2558-467B-B29C-2C2E2843E10C}" dt="2026-08-04T14:25:51.449" v="4816" actId="1076"/>
          <ac:picMkLst>
            <pc:docMk/>
            <pc:sldMk cId="3703712355" sldId="767"/>
            <ac:picMk id="2054" creationId="{5EBEBB50-A825-F0FC-A387-A9067A3F1674}"/>
          </ac:picMkLst>
        </pc:picChg>
      </pc:sldChg>
      <pc:sldChg chg="addSp delSp modSp add mod ord">
        <pc:chgData name="Kyle Marryatt" userId="219d6586-8451-40a1-a9c9-fd63a44c7d83" providerId="ADAL" clId="{C373F1D7-2558-467B-B29C-2C2E2843E10C}" dt="2026-08-04T14:29:18.439" v="4992" actId="20577"/>
        <pc:sldMkLst>
          <pc:docMk/>
          <pc:sldMk cId="3528038887" sldId="768"/>
        </pc:sldMkLst>
        <pc:spChg chg="mod">
          <ac:chgData name="Kyle Marryatt" userId="219d6586-8451-40a1-a9c9-fd63a44c7d83" providerId="ADAL" clId="{C373F1D7-2558-467B-B29C-2C2E2843E10C}" dt="2026-08-04T14:29:18.439" v="4992" actId="20577"/>
          <ac:spMkLst>
            <pc:docMk/>
            <pc:sldMk cId="3528038887" sldId="768"/>
            <ac:spMk id="8" creationId="{B7188C56-438F-0CEA-38DA-B8AA6A4D5859}"/>
          </ac:spMkLst>
        </pc:spChg>
        <pc:picChg chg="del">
          <ac:chgData name="Kyle Marryatt" userId="219d6586-8451-40a1-a9c9-fd63a44c7d83" providerId="ADAL" clId="{C373F1D7-2558-467B-B29C-2C2E2843E10C}" dt="2026-08-04T14:28:52.700" v="4971" actId="478"/>
          <ac:picMkLst>
            <pc:docMk/>
            <pc:sldMk cId="3528038887" sldId="768"/>
            <ac:picMk id="2054" creationId="{D2F5952D-D9C2-35E6-AE09-C73144CD75DD}"/>
          </ac:picMkLst>
        </pc:picChg>
        <pc:picChg chg="add mod">
          <ac:chgData name="Kyle Marryatt" userId="219d6586-8451-40a1-a9c9-fd63a44c7d83" providerId="ADAL" clId="{C373F1D7-2558-467B-B29C-2C2E2843E10C}" dt="2026-08-04T14:29:00.762" v="4973" actId="1076"/>
          <ac:picMkLst>
            <pc:docMk/>
            <pc:sldMk cId="3528038887" sldId="768"/>
            <ac:picMk id="3074" creationId="{773EBCBC-DCEE-F556-FBD0-8D3062743780}"/>
          </ac:picMkLst>
        </pc:picChg>
      </pc:sldChg>
      <pc:sldChg chg="addSp delSp modSp add mod ord">
        <pc:chgData name="Kyle Marryatt" userId="219d6586-8451-40a1-a9c9-fd63a44c7d83" providerId="ADAL" clId="{C373F1D7-2558-467B-B29C-2C2E2843E10C}" dt="2026-08-04T14:32:11.858" v="5025" actId="20577"/>
        <pc:sldMkLst>
          <pc:docMk/>
          <pc:sldMk cId="2478256117" sldId="769"/>
        </pc:sldMkLst>
        <pc:spChg chg="add del mod">
          <ac:chgData name="Kyle Marryatt" userId="219d6586-8451-40a1-a9c9-fd63a44c7d83" providerId="ADAL" clId="{C373F1D7-2558-467B-B29C-2C2E2843E10C}" dt="2026-08-04T14:30:29.169" v="5001" actId="478"/>
          <ac:spMkLst>
            <pc:docMk/>
            <pc:sldMk cId="2478256117" sldId="769"/>
            <ac:spMk id="2" creationId="{BF72CD91-31A5-4382-16AE-6C7DC77286ED}"/>
          </ac:spMkLst>
        </pc:spChg>
        <pc:spChg chg="add mod">
          <ac:chgData name="Kyle Marryatt" userId="219d6586-8451-40a1-a9c9-fd63a44c7d83" providerId="ADAL" clId="{C373F1D7-2558-467B-B29C-2C2E2843E10C}" dt="2026-08-04T14:30:19.669" v="4999"/>
          <ac:spMkLst>
            <pc:docMk/>
            <pc:sldMk cId="2478256117" sldId="769"/>
            <ac:spMk id="3" creationId="{AD260B24-48DD-9510-F3E1-1E77DDECF3D4}"/>
          </ac:spMkLst>
        </pc:spChg>
        <pc:spChg chg="add del">
          <ac:chgData name="Kyle Marryatt" userId="219d6586-8451-40a1-a9c9-fd63a44c7d83" providerId="ADAL" clId="{C373F1D7-2558-467B-B29C-2C2E2843E10C}" dt="2026-08-04T14:31:02.637" v="5003" actId="21"/>
          <ac:spMkLst>
            <pc:docMk/>
            <pc:sldMk cId="2478256117" sldId="769"/>
            <ac:spMk id="4" creationId="{3A9D7AD8-9437-6BD3-00F0-77D00E2006CC}"/>
          </ac:spMkLst>
        </pc:spChg>
        <pc:spChg chg="mod">
          <ac:chgData name="Kyle Marryatt" userId="219d6586-8451-40a1-a9c9-fd63a44c7d83" providerId="ADAL" clId="{C373F1D7-2558-467B-B29C-2C2E2843E10C}" dt="2026-08-04T14:32:11.858" v="5025" actId="20577"/>
          <ac:spMkLst>
            <pc:docMk/>
            <pc:sldMk cId="2478256117" sldId="769"/>
            <ac:spMk id="8" creationId="{50EB6892-80AA-63A8-8239-137D4531CAF6}"/>
          </ac:spMkLst>
        </pc:spChg>
        <pc:picChg chg="add mod">
          <ac:chgData name="Kyle Marryatt" userId="219d6586-8451-40a1-a9c9-fd63a44c7d83" providerId="ADAL" clId="{C373F1D7-2558-467B-B29C-2C2E2843E10C}" dt="2026-08-04T14:31:39.161" v="5006" actId="1076"/>
          <ac:picMkLst>
            <pc:docMk/>
            <pc:sldMk cId="2478256117" sldId="769"/>
            <ac:picMk id="6" creationId="{45AC4FD7-312B-3C58-7741-6F9F0FAE7A54}"/>
          </ac:picMkLst>
        </pc:picChg>
        <pc:picChg chg="del">
          <ac:chgData name="Kyle Marryatt" userId="219d6586-8451-40a1-a9c9-fd63a44c7d83" providerId="ADAL" clId="{C373F1D7-2558-467B-B29C-2C2E2843E10C}" dt="2026-08-04T14:30:03.238" v="4996" actId="478"/>
          <ac:picMkLst>
            <pc:docMk/>
            <pc:sldMk cId="2478256117" sldId="769"/>
            <ac:picMk id="3074" creationId="{DC7B629E-784E-6765-17D2-08EBDE18A37A}"/>
          </ac:picMkLst>
        </pc:picChg>
      </pc:sldChg>
      <pc:sldChg chg="modSp add mod">
        <pc:chgData name="Kyle Marryatt" userId="219d6586-8451-40a1-a9c9-fd63a44c7d83" providerId="ADAL" clId="{C373F1D7-2558-467B-B29C-2C2E2843E10C}" dt="2026-08-04T15:50:12.907" v="5409" actId="108"/>
        <pc:sldMkLst>
          <pc:docMk/>
          <pc:sldMk cId="3996144422" sldId="770"/>
        </pc:sldMkLst>
        <pc:spChg chg="mod">
          <ac:chgData name="Kyle Marryatt" userId="219d6586-8451-40a1-a9c9-fd63a44c7d83" providerId="ADAL" clId="{C373F1D7-2558-467B-B29C-2C2E2843E10C}" dt="2026-08-04T15:50:12.907" v="5409" actId="108"/>
          <ac:spMkLst>
            <pc:docMk/>
            <pc:sldMk cId="3996144422" sldId="770"/>
            <ac:spMk id="3" creationId="{8C04D12F-A0E2-C134-8C3E-C6DFD3560E0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C737939C-241D-4FDC-8DE8-4EE3F462EE22}" type="datetimeFigureOut">
              <a:rPr lang="en-US" smtClean="0"/>
              <a:t>8/4/2026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5BAF473-2665-42A7-89E3-C7BA7EB58D12}" type="slidenum">
              <a:rPr lang="en-US" smtClean="0"/>
              <a:t>‹#›</a:t>
            </a:fld>
            <a:endParaRPr lang="en-US"/>
          </a:p>
        </p:txBody>
      </p:sp>
    </p:spTree>
    <p:extLst>
      <p:ext uri="{BB962C8B-B14F-4D97-AF65-F5344CB8AC3E}">
        <p14:creationId xmlns:p14="http://schemas.microsoft.com/office/powerpoint/2010/main" val="693548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emf"/></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3215B1E-B289-4C56-BCC0-2AB8CF93E2A1}"/>
              </a:ext>
            </a:extLst>
          </p:cNvPr>
          <p:cNvSpPr/>
          <p:nvPr userDrawn="1"/>
        </p:nvSpPr>
        <p:spPr>
          <a:xfrm>
            <a:off x="8610600" y="0"/>
            <a:ext cx="35814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25C416-A3A2-4CF9-9532-2C0BFB51CFDF}"/>
              </a:ext>
            </a:extLst>
          </p:cNvPr>
          <p:cNvSpPr>
            <a:spLocks noGrp="1"/>
          </p:cNvSpPr>
          <p:nvPr>
            <p:ph type="ctrTitle"/>
          </p:nvPr>
        </p:nvSpPr>
        <p:spPr>
          <a:xfrm>
            <a:off x="838200" y="2465970"/>
            <a:ext cx="5739882" cy="2387600"/>
          </a:xfrm>
        </p:spPr>
        <p:txBody>
          <a:bodyPr anchor="b">
            <a:normAutofit/>
          </a:bodyPr>
          <a:lstStyle>
            <a:lvl1pPr algn="l">
              <a:defRPr sz="5400" b="1">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43D32955-BB06-40DE-A14A-2170FD41AD52}"/>
              </a:ext>
            </a:extLst>
          </p:cNvPr>
          <p:cNvSpPr>
            <a:spLocks noGrp="1"/>
          </p:cNvSpPr>
          <p:nvPr>
            <p:ph type="subTitle" idx="1"/>
          </p:nvPr>
        </p:nvSpPr>
        <p:spPr>
          <a:xfrm>
            <a:off x="838200" y="5159827"/>
            <a:ext cx="5739882" cy="783773"/>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a:extLst>
              <a:ext uri="{FF2B5EF4-FFF2-40B4-BE49-F238E27FC236}">
                <a16:creationId xmlns:a16="http://schemas.microsoft.com/office/drawing/2014/main" id="{AA34DDED-439D-B0B0-E128-5BC5599BD5EF}"/>
              </a:ext>
            </a:extLst>
          </p:cNvPr>
          <p:cNvPicPr>
            <a:picLocks noChangeAspect="1"/>
          </p:cNvPicPr>
          <p:nvPr userDrawn="1"/>
        </p:nvPicPr>
        <p:blipFill>
          <a:blip r:embed="rId2"/>
          <a:stretch>
            <a:fillRect/>
          </a:stretch>
        </p:blipFill>
        <p:spPr>
          <a:xfrm>
            <a:off x="10597830" y="6136643"/>
            <a:ext cx="1511939" cy="640135"/>
          </a:xfrm>
          <a:prstGeom prst="rect">
            <a:avLst/>
          </a:prstGeom>
        </p:spPr>
      </p:pic>
    </p:spTree>
    <p:extLst>
      <p:ext uri="{BB962C8B-B14F-4D97-AF65-F5344CB8AC3E}">
        <p14:creationId xmlns:p14="http://schemas.microsoft.com/office/powerpoint/2010/main" val="3839583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a:xfrm>
            <a:off x="5669280" y="822325"/>
            <a:ext cx="5684520" cy="1325563"/>
          </a:xfrm>
        </p:spPr>
        <p:txBody>
          <a:bodyPr anchor="b"/>
          <a:lstStyle>
            <a:lvl1pPr>
              <a:defRPr b="1">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p:nvPr>
        </p:nvSpPr>
        <p:spPr>
          <a:xfrm>
            <a:off x="5669280" y="2595562"/>
            <a:ext cx="5684520" cy="3181034"/>
          </a:xfrm>
        </p:spPr>
        <p:txBody>
          <a:bodyPr>
            <a:normAutofit/>
          </a:bodyPr>
          <a:lstStyle>
            <a:lvl1pPr marL="0" indent="0">
              <a:lnSpc>
                <a:spcPct val="100000"/>
              </a:lnSpc>
              <a:buNone/>
              <a:defRPr sz="16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Rectangle 8">
            <a:extLst>
              <a:ext uri="{FF2B5EF4-FFF2-40B4-BE49-F238E27FC236}">
                <a16:creationId xmlns:a16="http://schemas.microsoft.com/office/drawing/2014/main" id="{29197FF6-6321-41EE-A0C4-DEC0761A3C01}"/>
              </a:ext>
            </a:extLst>
          </p:cNvPr>
          <p:cNvSpPr/>
          <p:nvPr userDrawn="1"/>
        </p:nvSpPr>
        <p:spPr>
          <a:xfrm>
            <a:off x="0" y="0"/>
            <a:ext cx="4175760" cy="38404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545EFDD-D97D-44D9-8A6D-0FACEE0964B3}"/>
              </a:ext>
            </a:extLst>
          </p:cNvPr>
          <p:cNvSpPr/>
          <p:nvPr userDrawn="1"/>
        </p:nvSpPr>
        <p:spPr>
          <a:xfrm flipV="1">
            <a:off x="0" y="3840480"/>
            <a:ext cx="4175760" cy="2087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54E59D1-0F68-4FA3-944D-63FCD442DA66}"/>
              </a:ext>
            </a:extLst>
          </p:cNvPr>
          <p:cNvSpPr/>
          <p:nvPr userDrawn="1"/>
        </p:nvSpPr>
        <p:spPr>
          <a:xfrm flipV="1">
            <a:off x="0" y="5928360"/>
            <a:ext cx="4175760" cy="929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ate Placeholder 4">
            <a:extLst>
              <a:ext uri="{FF2B5EF4-FFF2-40B4-BE49-F238E27FC236}">
                <a16:creationId xmlns:a16="http://schemas.microsoft.com/office/drawing/2014/main" id="{2FF674D8-A0B1-4D60-AB18-A733984F7044}"/>
              </a:ext>
            </a:extLst>
          </p:cNvPr>
          <p:cNvSpPr>
            <a:spLocks noGrp="1"/>
          </p:cNvSpPr>
          <p:nvPr>
            <p:ph type="dt" sz="half" idx="10"/>
          </p:nvPr>
        </p:nvSpPr>
        <p:spPr>
          <a:xfrm>
            <a:off x="838200" y="6356350"/>
            <a:ext cx="2743200" cy="365125"/>
          </a:xfrm>
        </p:spPr>
        <p:txBody>
          <a:bodyPr/>
          <a:lstStyle>
            <a:lvl1pPr>
              <a:defRPr sz="900">
                <a:solidFill>
                  <a:schemeClr val="accent2">
                    <a:lumMod val="75000"/>
                  </a:schemeClr>
                </a:solidFill>
              </a:defRPr>
            </a:lvl1pPr>
          </a:lstStyle>
          <a:p>
            <a:r>
              <a:rPr lang="en-US"/>
              <a:t>7/29/20XX</a:t>
            </a:r>
          </a:p>
        </p:txBody>
      </p:sp>
      <p:sp>
        <p:nvSpPr>
          <p:cNvPr id="22" name="Footer Placeholder 5">
            <a:extLst>
              <a:ext uri="{FF2B5EF4-FFF2-40B4-BE49-F238E27FC236}">
                <a16:creationId xmlns:a16="http://schemas.microsoft.com/office/drawing/2014/main" id="{7E0AFFFB-7406-40B3-B2D5-18288BEA52C6}"/>
              </a:ext>
            </a:extLst>
          </p:cNvPr>
          <p:cNvSpPr>
            <a:spLocks noGrp="1"/>
          </p:cNvSpPr>
          <p:nvPr>
            <p:ph type="ftr" sz="quarter" idx="11"/>
          </p:nvPr>
        </p:nvSpPr>
        <p:spPr>
          <a:xfrm>
            <a:off x="4038600" y="6356350"/>
            <a:ext cx="4114800" cy="365125"/>
          </a:xfrm>
        </p:spPr>
        <p:txBody>
          <a:bodyPr/>
          <a:lstStyle>
            <a:lvl1pPr>
              <a:defRPr sz="900">
                <a:solidFill>
                  <a:schemeClr val="accent4">
                    <a:lumMod val="40000"/>
                    <a:lumOff val="60000"/>
                  </a:schemeClr>
                </a:solidFill>
              </a:defRPr>
            </a:lvl1pPr>
          </a:lstStyle>
          <a:p>
            <a:r>
              <a:rPr lang="en-US"/>
              <a:t>Employee orientation</a:t>
            </a:r>
          </a:p>
        </p:txBody>
      </p:sp>
      <p:sp>
        <p:nvSpPr>
          <p:cNvPr id="23" name="Slide Number Placeholder 6">
            <a:extLst>
              <a:ext uri="{FF2B5EF4-FFF2-40B4-BE49-F238E27FC236}">
                <a16:creationId xmlns:a16="http://schemas.microsoft.com/office/drawing/2014/main" id="{0D2AF818-9E4C-485A-8EA3-3BD5917D5233}"/>
              </a:ext>
            </a:extLst>
          </p:cNvPr>
          <p:cNvSpPr>
            <a:spLocks noGrp="1"/>
          </p:cNvSpPr>
          <p:nvPr>
            <p:ph type="sldNum" sz="quarter" idx="12"/>
          </p:nvPr>
        </p:nvSpPr>
        <p:spPr>
          <a:xfrm>
            <a:off x="8610600" y="6356350"/>
            <a:ext cx="2743200" cy="365125"/>
          </a:xfrm>
        </p:spPr>
        <p:txBody>
          <a:bodyPr/>
          <a:lstStyle>
            <a:lvl1pPr>
              <a:defRPr sz="900">
                <a:solidFill>
                  <a:schemeClr val="accent4">
                    <a:lumMod val="40000"/>
                    <a:lumOff val="60000"/>
                  </a:schemeClr>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1164587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a:xfrm>
            <a:off x="838200" y="822325"/>
            <a:ext cx="5684520" cy="1325563"/>
          </a:xfrm>
        </p:spPr>
        <p:txBody>
          <a:bodyPr anchor="b"/>
          <a:lstStyle>
            <a:lvl1pPr>
              <a:defRPr b="1">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p:nvPr>
        </p:nvSpPr>
        <p:spPr>
          <a:xfrm>
            <a:off x="838200" y="2595562"/>
            <a:ext cx="5684520" cy="441552"/>
          </a:xfrm>
        </p:spPr>
        <p:txBody>
          <a:bodyPr>
            <a:normAutofit/>
          </a:bodyPr>
          <a:lstStyle>
            <a:lvl1pPr marL="0" indent="0">
              <a:lnSpc>
                <a:spcPct val="100000"/>
              </a:lnSpc>
              <a:buNone/>
              <a:defRPr lang="en-US" sz="1800" b="1" kern="1200" dirty="0" smtClean="0">
                <a:solidFill>
                  <a:schemeClr val="accent2"/>
                </a:solidFill>
                <a:latin typeface="+mn-lt"/>
                <a:ea typeface="+mn-ea"/>
                <a:cs typeface="+mn-cs"/>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Rectangle 8">
            <a:extLst>
              <a:ext uri="{FF2B5EF4-FFF2-40B4-BE49-F238E27FC236}">
                <a16:creationId xmlns:a16="http://schemas.microsoft.com/office/drawing/2014/main" id="{29197FF6-6321-41EE-A0C4-DEC0761A3C01}"/>
              </a:ext>
            </a:extLst>
          </p:cNvPr>
          <p:cNvSpPr/>
          <p:nvPr userDrawn="1"/>
        </p:nvSpPr>
        <p:spPr>
          <a:xfrm>
            <a:off x="8016240" y="0"/>
            <a:ext cx="2401389"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545EFDD-D97D-44D9-8A6D-0FACEE0964B3}"/>
              </a:ext>
            </a:extLst>
          </p:cNvPr>
          <p:cNvSpPr/>
          <p:nvPr userDrawn="1"/>
        </p:nvSpPr>
        <p:spPr>
          <a:xfrm flipV="1">
            <a:off x="10417629" y="0"/>
            <a:ext cx="177437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54E59D1-0F68-4FA3-944D-63FCD442DA66}"/>
              </a:ext>
            </a:extLst>
          </p:cNvPr>
          <p:cNvSpPr/>
          <p:nvPr userDrawn="1"/>
        </p:nvSpPr>
        <p:spPr>
          <a:xfrm flipV="1">
            <a:off x="11800114" y="0"/>
            <a:ext cx="39188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620C3808-5997-40A2-83EF-E2136C52EFE1}"/>
              </a:ext>
            </a:extLst>
          </p:cNvPr>
          <p:cNvSpPr>
            <a:spLocks noGrp="1"/>
          </p:cNvSpPr>
          <p:nvPr>
            <p:ph idx="10"/>
          </p:nvPr>
        </p:nvSpPr>
        <p:spPr>
          <a:xfrm>
            <a:off x="838200" y="4529818"/>
            <a:ext cx="5684520" cy="441552"/>
          </a:xfrm>
        </p:spPr>
        <p:txBody>
          <a:bodyPr>
            <a:normAutofit/>
          </a:bodyPr>
          <a:lstStyle>
            <a:lvl1pPr marL="0" indent="0">
              <a:lnSpc>
                <a:spcPct val="100000"/>
              </a:lnSpc>
              <a:buNone/>
              <a:defRPr lang="en-US" sz="1800" b="1" kern="1200" dirty="0">
                <a:solidFill>
                  <a:schemeClr val="accent2"/>
                </a:solidFill>
                <a:latin typeface="+mn-lt"/>
                <a:ea typeface="+mn-ea"/>
                <a:cs typeface="+mn-cs"/>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text styles</a:t>
            </a:r>
          </a:p>
        </p:txBody>
      </p:sp>
      <p:sp>
        <p:nvSpPr>
          <p:cNvPr id="8" name="Content Placeholder 2">
            <a:extLst>
              <a:ext uri="{FF2B5EF4-FFF2-40B4-BE49-F238E27FC236}">
                <a16:creationId xmlns:a16="http://schemas.microsoft.com/office/drawing/2014/main" id="{EAD9A34D-2599-4944-8F4B-6953690367EE}"/>
              </a:ext>
            </a:extLst>
          </p:cNvPr>
          <p:cNvSpPr>
            <a:spLocks noGrp="1"/>
          </p:cNvSpPr>
          <p:nvPr>
            <p:ph idx="11"/>
          </p:nvPr>
        </p:nvSpPr>
        <p:spPr>
          <a:xfrm>
            <a:off x="838200" y="3040514"/>
            <a:ext cx="5684520" cy="1106942"/>
          </a:xfrm>
        </p:spPr>
        <p:txBody>
          <a:bodyPr>
            <a:normAutofit/>
          </a:bodyPr>
          <a:lstStyle>
            <a:lvl1pPr marL="285750" indent="-285750">
              <a:lnSpc>
                <a:spcPct val="100000"/>
              </a:lnSpc>
              <a:buFont typeface="Arial" panose="020B0604020202020204" pitchFamily="34" charset="0"/>
              <a:buChar char="•"/>
              <a:defRPr sz="16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4D123A04-698E-4E6B-BB2C-C4FCA2CFBB9A}"/>
              </a:ext>
            </a:extLst>
          </p:cNvPr>
          <p:cNvSpPr>
            <a:spLocks noGrp="1"/>
          </p:cNvSpPr>
          <p:nvPr>
            <p:ph idx="12"/>
          </p:nvPr>
        </p:nvSpPr>
        <p:spPr>
          <a:xfrm>
            <a:off x="838200" y="4993888"/>
            <a:ext cx="5684520" cy="1106942"/>
          </a:xfrm>
        </p:spPr>
        <p:txBody>
          <a:bodyPr>
            <a:normAutofit/>
          </a:bodyPr>
          <a:lstStyle>
            <a:lvl1pPr marL="285750" indent="-285750">
              <a:lnSpc>
                <a:spcPct val="100000"/>
              </a:lnSpc>
              <a:buFont typeface="Arial" panose="020B0604020202020204" pitchFamily="34" charset="0"/>
              <a:buChar char="•"/>
              <a:defRPr sz="16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4" name="Date Placeholder 4">
            <a:extLst>
              <a:ext uri="{FF2B5EF4-FFF2-40B4-BE49-F238E27FC236}">
                <a16:creationId xmlns:a16="http://schemas.microsoft.com/office/drawing/2014/main" id="{8BC6F0B0-7E88-4658-BED0-B126DDE797A0}"/>
              </a:ext>
            </a:extLst>
          </p:cNvPr>
          <p:cNvSpPr>
            <a:spLocks noGrp="1"/>
          </p:cNvSpPr>
          <p:nvPr>
            <p:ph type="dt" sz="half" idx="13"/>
          </p:nvPr>
        </p:nvSpPr>
        <p:spPr>
          <a:xfrm>
            <a:off x="838200" y="6356350"/>
            <a:ext cx="2743200" cy="365125"/>
          </a:xfrm>
        </p:spPr>
        <p:txBody>
          <a:bodyPr/>
          <a:lstStyle>
            <a:lvl1pPr>
              <a:defRPr sz="900">
                <a:solidFill>
                  <a:schemeClr val="accent4">
                    <a:lumMod val="40000"/>
                    <a:lumOff val="60000"/>
                  </a:schemeClr>
                </a:solidFill>
              </a:defRPr>
            </a:lvl1pPr>
          </a:lstStyle>
          <a:p>
            <a:r>
              <a:rPr lang="en-US"/>
              <a:t>7/29/20XX</a:t>
            </a:r>
          </a:p>
        </p:txBody>
      </p:sp>
      <p:sp>
        <p:nvSpPr>
          <p:cNvPr id="15" name="Footer Placeholder 5">
            <a:extLst>
              <a:ext uri="{FF2B5EF4-FFF2-40B4-BE49-F238E27FC236}">
                <a16:creationId xmlns:a16="http://schemas.microsoft.com/office/drawing/2014/main" id="{1B454B68-B7BD-4197-BF00-63964D76348E}"/>
              </a:ext>
            </a:extLst>
          </p:cNvPr>
          <p:cNvSpPr>
            <a:spLocks noGrp="1"/>
          </p:cNvSpPr>
          <p:nvPr>
            <p:ph type="ftr" sz="quarter" idx="14"/>
          </p:nvPr>
        </p:nvSpPr>
        <p:spPr>
          <a:xfrm>
            <a:off x="4038600" y="6356350"/>
            <a:ext cx="4114800" cy="365125"/>
          </a:xfrm>
        </p:spPr>
        <p:txBody>
          <a:bodyPr/>
          <a:lstStyle>
            <a:lvl1pPr>
              <a:defRPr sz="900">
                <a:solidFill>
                  <a:schemeClr val="accent4">
                    <a:lumMod val="40000"/>
                    <a:lumOff val="60000"/>
                  </a:schemeClr>
                </a:solidFill>
              </a:defRPr>
            </a:lvl1pPr>
          </a:lstStyle>
          <a:p>
            <a:r>
              <a:rPr lang="en-US"/>
              <a:t>Employee orientation</a:t>
            </a:r>
          </a:p>
        </p:txBody>
      </p:sp>
      <p:sp>
        <p:nvSpPr>
          <p:cNvPr id="16" name="Slide Number Placeholder 6">
            <a:extLst>
              <a:ext uri="{FF2B5EF4-FFF2-40B4-BE49-F238E27FC236}">
                <a16:creationId xmlns:a16="http://schemas.microsoft.com/office/drawing/2014/main" id="{BAA42605-D696-484D-B611-62CB3140EAC3}"/>
              </a:ext>
            </a:extLst>
          </p:cNvPr>
          <p:cNvSpPr>
            <a:spLocks noGrp="1"/>
          </p:cNvSpPr>
          <p:nvPr>
            <p:ph type="sldNum" sz="quarter" idx="15"/>
          </p:nvPr>
        </p:nvSpPr>
        <p:spPr>
          <a:xfrm>
            <a:off x="8610600" y="6356350"/>
            <a:ext cx="2743200" cy="365125"/>
          </a:xfrm>
        </p:spPr>
        <p:txBody>
          <a:bodyPr/>
          <a:lstStyle>
            <a:lvl1pPr>
              <a:defRPr sz="900">
                <a:solidFill>
                  <a:schemeClr val="accent5"/>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3655682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four content">
    <p:bg>
      <p:bgPr>
        <a:solidFill>
          <a:schemeClr val="accent4"/>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2A3DF3F-0A0C-4018-A9D5-6DE43170F37E}"/>
              </a:ext>
            </a:extLst>
          </p:cNvPr>
          <p:cNvSpPr>
            <a:spLocks noGrp="1"/>
          </p:cNvSpPr>
          <p:nvPr>
            <p:ph type="title"/>
          </p:nvPr>
        </p:nvSpPr>
        <p:spPr>
          <a:xfrm>
            <a:off x="2024742" y="822325"/>
            <a:ext cx="9329058" cy="1325563"/>
          </a:xfrm>
        </p:spPr>
        <p:txBody>
          <a:bodyPr anchor="b"/>
          <a:lstStyle>
            <a:lvl1pPr>
              <a:defRPr b="1">
                <a:solidFill>
                  <a:schemeClr val="bg1"/>
                </a:solidFill>
              </a:defRPr>
            </a:lvl1pPr>
          </a:lstStyle>
          <a:p>
            <a:r>
              <a:rPr lang="en-US"/>
              <a:t>Click to edit Master title style</a:t>
            </a:r>
          </a:p>
        </p:txBody>
      </p:sp>
      <p:sp>
        <p:nvSpPr>
          <p:cNvPr id="8" name="Content Placeholder 2">
            <a:extLst>
              <a:ext uri="{FF2B5EF4-FFF2-40B4-BE49-F238E27FC236}">
                <a16:creationId xmlns:a16="http://schemas.microsoft.com/office/drawing/2014/main" id="{B2E9ED8E-C27B-434B-BABA-E66DF12C5036}"/>
              </a:ext>
            </a:extLst>
          </p:cNvPr>
          <p:cNvSpPr>
            <a:spLocks noGrp="1"/>
          </p:cNvSpPr>
          <p:nvPr>
            <p:ph idx="1"/>
          </p:nvPr>
        </p:nvSpPr>
        <p:spPr>
          <a:xfrm>
            <a:off x="2024742" y="2595562"/>
            <a:ext cx="4334689" cy="474211"/>
          </a:xfrm>
        </p:spPr>
        <p:txBody>
          <a:bodyPr>
            <a:normAutofit/>
          </a:bodyPr>
          <a:lstStyle>
            <a:lvl1pPr marL="0" indent="0">
              <a:lnSpc>
                <a:spcPct val="100000"/>
              </a:lnSpc>
              <a:buNone/>
              <a:defRPr sz="1800" b="1">
                <a:solidFill>
                  <a:schemeClr val="accent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Rectangle 9">
            <a:extLst>
              <a:ext uri="{FF2B5EF4-FFF2-40B4-BE49-F238E27FC236}">
                <a16:creationId xmlns:a16="http://schemas.microsoft.com/office/drawing/2014/main" id="{CA9EBAE4-D52F-453F-8270-8B6E097489BF}"/>
              </a:ext>
            </a:extLst>
          </p:cNvPr>
          <p:cNvSpPr/>
          <p:nvPr userDrawn="1"/>
        </p:nvSpPr>
        <p:spPr>
          <a:xfrm>
            <a:off x="0" y="-1"/>
            <a:ext cx="674914" cy="685799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9FC540D-D53A-486F-96EA-3488254DA8F1}"/>
              </a:ext>
            </a:extLst>
          </p:cNvPr>
          <p:cNvSpPr/>
          <p:nvPr userDrawn="1"/>
        </p:nvSpPr>
        <p:spPr>
          <a:xfrm flipV="1">
            <a:off x="674914" y="0"/>
            <a:ext cx="67491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AA5699F8-E412-4D90-AD9E-5A933F03D673}"/>
              </a:ext>
            </a:extLst>
          </p:cNvPr>
          <p:cNvSpPr>
            <a:spLocks noGrp="1"/>
          </p:cNvSpPr>
          <p:nvPr>
            <p:ph idx="10"/>
          </p:nvPr>
        </p:nvSpPr>
        <p:spPr>
          <a:xfrm>
            <a:off x="7019111" y="2595562"/>
            <a:ext cx="4334689" cy="474211"/>
          </a:xfrm>
        </p:spPr>
        <p:txBody>
          <a:bodyPr>
            <a:normAutofit/>
          </a:bodyPr>
          <a:lstStyle>
            <a:lvl1pPr marL="0" indent="0">
              <a:lnSpc>
                <a:spcPct val="100000"/>
              </a:lnSpc>
              <a:buNone/>
              <a:defRPr sz="1800" b="1">
                <a:solidFill>
                  <a:schemeClr val="accent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5" name="Content Placeholder 2">
            <a:extLst>
              <a:ext uri="{FF2B5EF4-FFF2-40B4-BE49-F238E27FC236}">
                <a16:creationId xmlns:a16="http://schemas.microsoft.com/office/drawing/2014/main" id="{3C6CD4EE-A2DF-4227-8E8E-061E1811B311}"/>
              </a:ext>
            </a:extLst>
          </p:cNvPr>
          <p:cNvSpPr>
            <a:spLocks noGrp="1"/>
          </p:cNvSpPr>
          <p:nvPr>
            <p:ph idx="11"/>
          </p:nvPr>
        </p:nvSpPr>
        <p:spPr>
          <a:xfrm>
            <a:off x="2024742" y="4446132"/>
            <a:ext cx="4334689" cy="474211"/>
          </a:xfrm>
        </p:spPr>
        <p:txBody>
          <a:bodyPr>
            <a:normAutofit/>
          </a:bodyPr>
          <a:lstStyle>
            <a:lvl1pPr marL="0" indent="0">
              <a:lnSpc>
                <a:spcPct val="100000"/>
              </a:lnSpc>
              <a:buNone/>
              <a:defRPr sz="1800" b="1">
                <a:solidFill>
                  <a:schemeClr val="accent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6" name="Content Placeholder 2">
            <a:extLst>
              <a:ext uri="{FF2B5EF4-FFF2-40B4-BE49-F238E27FC236}">
                <a16:creationId xmlns:a16="http://schemas.microsoft.com/office/drawing/2014/main" id="{2BD7E863-25A7-4713-A3A0-9A5F432FE00D}"/>
              </a:ext>
            </a:extLst>
          </p:cNvPr>
          <p:cNvSpPr>
            <a:spLocks noGrp="1"/>
          </p:cNvSpPr>
          <p:nvPr>
            <p:ph idx="12"/>
          </p:nvPr>
        </p:nvSpPr>
        <p:spPr>
          <a:xfrm>
            <a:off x="7019111" y="4446132"/>
            <a:ext cx="4334689" cy="474211"/>
          </a:xfrm>
        </p:spPr>
        <p:txBody>
          <a:bodyPr>
            <a:normAutofit/>
          </a:bodyPr>
          <a:lstStyle>
            <a:lvl1pPr marL="0" indent="0">
              <a:lnSpc>
                <a:spcPct val="100000"/>
              </a:lnSpc>
              <a:buNone/>
              <a:defRPr sz="1800" b="1">
                <a:solidFill>
                  <a:schemeClr val="accent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7" name="Content Placeholder 2">
            <a:extLst>
              <a:ext uri="{FF2B5EF4-FFF2-40B4-BE49-F238E27FC236}">
                <a16:creationId xmlns:a16="http://schemas.microsoft.com/office/drawing/2014/main" id="{13EEC52D-9939-4E0F-B26E-6287735877FF}"/>
              </a:ext>
            </a:extLst>
          </p:cNvPr>
          <p:cNvSpPr>
            <a:spLocks noGrp="1"/>
          </p:cNvSpPr>
          <p:nvPr>
            <p:ph idx="13"/>
          </p:nvPr>
        </p:nvSpPr>
        <p:spPr>
          <a:xfrm>
            <a:off x="2024740" y="3069773"/>
            <a:ext cx="4334689" cy="1219201"/>
          </a:xfrm>
        </p:spPr>
        <p:txBody>
          <a:bodyPr>
            <a:normAutofit/>
          </a:bodyPr>
          <a:lstStyle>
            <a:lvl1pPr marL="285750" indent="-285750">
              <a:lnSpc>
                <a:spcPct val="100000"/>
              </a:lnSpc>
              <a:buFont typeface="Arial" panose="020B0604020202020204" pitchFamily="34" charset="0"/>
              <a:buChar char="•"/>
              <a:defRPr sz="12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8" name="Content Placeholder 2">
            <a:extLst>
              <a:ext uri="{FF2B5EF4-FFF2-40B4-BE49-F238E27FC236}">
                <a16:creationId xmlns:a16="http://schemas.microsoft.com/office/drawing/2014/main" id="{3F6A9263-89CC-446B-AA55-FA0F0180A706}"/>
              </a:ext>
            </a:extLst>
          </p:cNvPr>
          <p:cNvSpPr>
            <a:spLocks noGrp="1"/>
          </p:cNvSpPr>
          <p:nvPr>
            <p:ph idx="14"/>
          </p:nvPr>
        </p:nvSpPr>
        <p:spPr>
          <a:xfrm>
            <a:off x="7019109" y="3069773"/>
            <a:ext cx="4334689" cy="1219201"/>
          </a:xfrm>
        </p:spPr>
        <p:txBody>
          <a:bodyPr>
            <a:normAutofit/>
          </a:bodyPr>
          <a:lstStyle>
            <a:lvl1pPr marL="285750" indent="-285750">
              <a:lnSpc>
                <a:spcPct val="100000"/>
              </a:lnSpc>
              <a:buFont typeface="Arial" panose="020B0604020202020204" pitchFamily="34" charset="0"/>
              <a:buChar char="•"/>
              <a:defRPr sz="12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9" name="Content Placeholder 2">
            <a:extLst>
              <a:ext uri="{FF2B5EF4-FFF2-40B4-BE49-F238E27FC236}">
                <a16:creationId xmlns:a16="http://schemas.microsoft.com/office/drawing/2014/main" id="{73A562DC-F1FD-4766-B507-CC08FBA1EE68}"/>
              </a:ext>
            </a:extLst>
          </p:cNvPr>
          <p:cNvSpPr>
            <a:spLocks noGrp="1"/>
          </p:cNvSpPr>
          <p:nvPr>
            <p:ph idx="15"/>
          </p:nvPr>
        </p:nvSpPr>
        <p:spPr>
          <a:xfrm>
            <a:off x="2024740" y="4920343"/>
            <a:ext cx="4334689" cy="1219201"/>
          </a:xfrm>
        </p:spPr>
        <p:txBody>
          <a:bodyPr>
            <a:normAutofit/>
          </a:bodyPr>
          <a:lstStyle>
            <a:lvl1pPr marL="285750" indent="-285750">
              <a:lnSpc>
                <a:spcPct val="100000"/>
              </a:lnSpc>
              <a:buFont typeface="Arial" panose="020B0604020202020204" pitchFamily="34" charset="0"/>
              <a:buChar char="•"/>
              <a:defRPr sz="12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0" name="Content Placeholder 2">
            <a:extLst>
              <a:ext uri="{FF2B5EF4-FFF2-40B4-BE49-F238E27FC236}">
                <a16:creationId xmlns:a16="http://schemas.microsoft.com/office/drawing/2014/main" id="{B4A99B91-CC4B-4964-B372-94ED4BB9A772}"/>
              </a:ext>
            </a:extLst>
          </p:cNvPr>
          <p:cNvSpPr>
            <a:spLocks noGrp="1"/>
          </p:cNvSpPr>
          <p:nvPr>
            <p:ph idx="16"/>
          </p:nvPr>
        </p:nvSpPr>
        <p:spPr>
          <a:xfrm>
            <a:off x="7019109" y="4920343"/>
            <a:ext cx="4334689" cy="1219201"/>
          </a:xfrm>
        </p:spPr>
        <p:txBody>
          <a:bodyPr>
            <a:normAutofit/>
          </a:bodyPr>
          <a:lstStyle>
            <a:lvl1pPr marL="285750" indent="-285750">
              <a:lnSpc>
                <a:spcPct val="100000"/>
              </a:lnSpc>
              <a:buFont typeface="Arial" panose="020B0604020202020204" pitchFamily="34" charset="0"/>
              <a:buChar char="•"/>
              <a:defRPr sz="12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1" name="Date Placeholder 4">
            <a:extLst>
              <a:ext uri="{FF2B5EF4-FFF2-40B4-BE49-F238E27FC236}">
                <a16:creationId xmlns:a16="http://schemas.microsoft.com/office/drawing/2014/main" id="{5413A312-123E-4C7A-864E-C120568D6037}"/>
              </a:ext>
            </a:extLst>
          </p:cNvPr>
          <p:cNvSpPr>
            <a:spLocks noGrp="1"/>
          </p:cNvSpPr>
          <p:nvPr>
            <p:ph type="dt" sz="half" idx="17"/>
          </p:nvPr>
        </p:nvSpPr>
        <p:spPr>
          <a:xfrm>
            <a:off x="2024740" y="6356350"/>
            <a:ext cx="1556659" cy="365125"/>
          </a:xfrm>
        </p:spPr>
        <p:txBody>
          <a:bodyPr/>
          <a:lstStyle>
            <a:lvl1pPr>
              <a:defRPr sz="900">
                <a:solidFill>
                  <a:schemeClr val="accent4">
                    <a:lumMod val="40000"/>
                    <a:lumOff val="60000"/>
                  </a:schemeClr>
                </a:solidFill>
              </a:defRPr>
            </a:lvl1pPr>
          </a:lstStyle>
          <a:p>
            <a:r>
              <a:rPr lang="en-US"/>
              <a:t>7/29/20XX</a:t>
            </a:r>
          </a:p>
        </p:txBody>
      </p:sp>
      <p:sp>
        <p:nvSpPr>
          <p:cNvPr id="22" name="Footer Placeholder 5">
            <a:extLst>
              <a:ext uri="{FF2B5EF4-FFF2-40B4-BE49-F238E27FC236}">
                <a16:creationId xmlns:a16="http://schemas.microsoft.com/office/drawing/2014/main" id="{F3306EE3-B07E-48BA-A4EE-EAFE9A458C38}"/>
              </a:ext>
            </a:extLst>
          </p:cNvPr>
          <p:cNvSpPr>
            <a:spLocks noGrp="1"/>
          </p:cNvSpPr>
          <p:nvPr>
            <p:ph type="ftr" sz="quarter" idx="18"/>
          </p:nvPr>
        </p:nvSpPr>
        <p:spPr>
          <a:xfrm>
            <a:off x="4038600" y="6356350"/>
            <a:ext cx="5268686" cy="365125"/>
          </a:xfrm>
        </p:spPr>
        <p:txBody>
          <a:bodyPr/>
          <a:lstStyle>
            <a:lvl1pPr>
              <a:defRPr sz="900">
                <a:solidFill>
                  <a:schemeClr val="accent4">
                    <a:lumMod val="40000"/>
                    <a:lumOff val="60000"/>
                  </a:schemeClr>
                </a:solidFill>
              </a:defRPr>
            </a:lvl1pPr>
          </a:lstStyle>
          <a:p>
            <a:r>
              <a:rPr lang="en-US"/>
              <a:t>Employee orientation</a:t>
            </a:r>
          </a:p>
        </p:txBody>
      </p:sp>
      <p:sp>
        <p:nvSpPr>
          <p:cNvPr id="23" name="Slide Number Placeholder 6">
            <a:extLst>
              <a:ext uri="{FF2B5EF4-FFF2-40B4-BE49-F238E27FC236}">
                <a16:creationId xmlns:a16="http://schemas.microsoft.com/office/drawing/2014/main" id="{6A049DF0-5C6A-4542-841D-C03F62304820}"/>
              </a:ext>
            </a:extLst>
          </p:cNvPr>
          <p:cNvSpPr>
            <a:spLocks noGrp="1"/>
          </p:cNvSpPr>
          <p:nvPr>
            <p:ph type="sldNum" sz="quarter" idx="19"/>
          </p:nvPr>
        </p:nvSpPr>
        <p:spPr>
          <a:xfrm>
            <a:off x="9764486" y="6356350"/>
            <a:ext cx="1589314" cy="365125"/>
          </a:xfrm>
        </p:spPr>
        <p:txBody>
          <a:bodyPr/>
          <a:lstStyle>
            <a:lvl1pPr>
              <a:defRPr sz="900">
                <a:solidFill>
                  <a:schemeClr val="accent4">
                    <a:lumMod val="40000"/>
                    <a:lumOff val="60000"/>
                  </a:schemeClr>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2482153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left content">
    <p:bg>
      <p:bgPr>
        <a:solidFill>
          <a:schemeClr val="accent4"/>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9BF9015-BE24-42C7-B20B-596FE57DE338}"/>
              </a:ext>
            </a:extLst>
          </p:cNvPr>
          <p:cNvSpPr>
            <a:spLocks noGrp="1"/>
          </p:cNvSpPr>
          <p:nvPr>
            <p:ph type="title" hasCustomPrompt="1"/>
          </p:nvPr>
        </p:nvSpPr>
        <p:spPr>
          <a:xfrm>
            <a:off x="1173480" y="3864426"/>
            <a:ext cx="5684520" cy="737734"/>
          </a:xfrm>
        </p:spPr>
        <p:txBody>
          <a:bodyPr anchor="b"/>
          <a:lstStyle>
            <a:lvl1pPr>
              <a:defRPr b="1">
                <a:solidFill>
                  <a:schemeClr val="bg1"/>
                </a:solidFill>
              </a:defRPr>
            </a:lvl1pPr>
          </a:lstStyle>
          <a:p>
            <a:r>
              <a:rPr lang="en-US"/>
              <a:t>Click to edit title</a:t>
            </a:r>
          </a:p>
        </p:txBody>
      </p:sp>
      <p:sp>
        <p:nvSpPr>
          <p:cNvPr id="8" name="Content Placeholder 2">
            <a:extLst>
              <a:ext uri="{FF2B5EF4-FFF2-40B4-BE49-F238E27FC236}">
                <a16:creationId xmlns:a16="http://schemas.microsoft.com/office/drawing/2014/main" id="{37368391-D103-4780-88AC-9746C0359607}"/>
              </a:ext>
            </a:extLst>
          </p:cNvPr>
          <p:cNvSpPr>
            <a:spLocks noGrp="1"/>
          </p:cNvSpPr>
          <p:nvPr>
            <p:ph idx="1"/>
          </p:nvPr>
        </p:nvSpPr>
        <p:spPr>
          <a:xfrm>
            <a:off x="1173480" y="4879291"/>
            <a:ext cx="5684520" cy="1325563"/>
          </a:xfrm>
        </p:spPr>
        <p:txBody>
          <a:bodyPr>
            <a:normAutofit/>
          </a:bodyPr>
          <a:lstStyle>
            <a:lvl1pPr marL="0" indent="0">
              <a:lnSpc>
                <a:spcPct val="100000"/>
              </a:lnSpc>
              <a:buNone/>
              <a:defRPr sz="16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Rectangle 9">
            <a:extLst>
              <a:ext uri="{FF2B5EF4-FFF2-40B4-BE49-F238E27FC236}">
                <a16:creationId xmlns:a16="http://schemas.microsoft.com/office/drawing/2014/main" id="{AA0B4B24-EFFA-49CE-88D9-B8E2ECE17208}"/>
              </a:ext>
            </a:extLst>
          </p:cNvPr>
          <p:cNvSpPr/>
          <p:nvPr userDrawn="1"/>
        </p:nvSpPr>
        <p:spPr>
          <a:xfrm>
            <a:off x="0" y="0"/>
            <a:ext cx="12192000" cy="342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94AD39F-C2DD-4F6A-8AB9-EA5E0024EB1C}"/>
              </a:ext>
            </a:extLst>
          </p:cNvPr>
          <p:cNvSpPr/>
          <p:nvPr userDrawn="1"/>
        </p:nvSpPr>
        <p:spPr>
          <a:xfrm flipV="1">
            <a:off x="8016240" y="0"/>
            <a:ext cx="417576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38ABA718-1AEF-413D-964E-FA9CA8EDD8A2}"/>
              </a:ext>
            </a:extLst>
          </p:cNvPr>
          <p:cNvSpPr>
            <a:spLocks noGrp="1"/>
          </p:cNvSpPr>
          <p:nvPr>
            <p:ph type="dt" sz="half" idx="10"/>
          </p:nvPr>
        </p:nvSpPr>
        <p:spPr>
          <a:xfrm>
            <a:off x="838200" y="6356350"/>
            <a:ext cx="2743200" cy="365125"/>
          </a:xfrm>
        </p:spPr>
        <p:txBody>
          <a:bodyPr/>
          <a:lstStyle>
            <a:lvl1pPr>
              <a:defRPr sz="900">
                <a:solidFill>
                  <a:schemeClr val="accent4">
                    <a:lumMod val="40000"/>
                    <a:lumOff val="60000"/>
                  </a:schemeClr>
                </a:solidFill>
              </a:defRPr>
            </a:lvl1pPr>
          </a:lstStyle>
          <a:p>
            <a:r>
              <a:rPr lang="en-US"/>
              <a:t>7/29/20XX</a:t>
            </a:r>
          </a:p>
        </p:txBody>
      </p:sp>
      <p:sp>
        <p:nvSpPr>
          <p:cNvPr id="9" name="Rectangle 8">
            <a:extLst>
              <a:ext uri="{FF2B5EF4-FFF2-40B4-BE49-F238E27FC236}">
                <a16:creationId xmlns:a16="http://schemas.microsoft.com/office/drawing/2014/main" id="{0EE83AD3-B30F-42CE-99A0-D50CDB9C951F}"/>
              </a:ext>
            </a:extLst>
          </p:cNvPr>
          <p:cNvSpPr/>
          <p:nvPr userDrawn="1"/>
        </p:nvSpPr>
        <p:spPr>
          <a:xfrm>
            <a:off x="8011886" y="3429000"/>
            <a:ext cx="4180114"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5">
            <a:extLst>
              <a:ext uri="{FF2B5EF4-FFF2-40B4-BE49-F238E27FC236}">
                <a16:creationId xmlns:a16="http://schemas.microsoft.com/office/drawing/2014/main" id="{BCCB3A69-6840-43C8-94EB-C3EF41DBCE74}"/>
              </a:ext>
            </a:extLst>
          </p:cNvPr>
          <p:cNvSpPr>
            <a:spLocks noGrp="1"/>
          </p:cNvSpPr>
          <p:nvPr>
            <p:ph type="ftr" sz="quarter" idx="11"/>
          </p:nvPr>
        </p:nvSpPr>
        <p:spPr>
          <a:xfrm>
            <a:off x="4038600" y="6356350"/>
            <a:ext cx="4114800" cy="365125"/>
          </a:xfrm>
        </p:spPr>
        <p:txBody>
          <a:bodyPr/>
          <a:lstStyle>
            <a:lvl1pPr>
              <a:defRPr sz="900">
                <a:solidFill>
                  <a:schemeClr val="accent4">
                    <a:lumMod val="40000"/>
                    <a:lumOff val="60000"/>
                  </a:schemeClr>
                </a:solidFill>
              </a:defRPr>
            </a:lvl1pPr>
          </a:lstStyle>
          <a:p>
            <a:r>
              <a:rPr lang="en-US"/>
              <a:t>Employee orientation</a:t>
            </a:r>
          </a:p>
        </p:txBody>
      </p:sp>
      <p:sp>
        <p:nvSpPr>
          <p:cNvPr id="16" name="Slide Number Placeholder 6">
            <a:extLst>
              <a:ext uri="{FF2B5EF4-FFF2-40B4-BE49-F238E27FC236}">
                <a16:creationId xmlns:a16="http://schemas.microsoft.com/office/drawing/2014/main" id="{B374594B-C272-477C-B1DB-A1E214CEDA46}"/>
              </a:ext>
            </a:extLst>
          </p:cNvPr>
          <p:cNvSpPr>
            <a:spLocks noGrp="1"/>
          </p:cNvSpPr>
          <p:nvPr>
            <p:ph type="sldNum" sz="quarter" idx="12"/>
          </p:nvPr>
        </p:nvSpPr>
        <p:spPr>
          <a:xfrm>
            <a:off x="8610600" y="6356350"/>
            <a:ext cx="2743200" cy="365125"/>
          </a:xfrm>
        </p:spPr>
        <p:txBody>
          <a:bodyPr/>
          <a:lstStyle>
            <a:lvl1pPr>
              <a:defRPr sz="900">
                <a:solidFill>
                  <a:schemeClr val="accent2">
                    <a:lumMod val="50000"/>
                  </a:schemeClr>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2694643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enter text with top border">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a:xfrm>
            <a:off x="3253740" y="1957701"/>
            <a:ext cx="5684520" cy="1305562"/>
          </a:xfrm>
        </p:spPr>
        <p:txBody>
          <a:bodyPr anchor="b"/>
          <a:lstStyle>
            <a:lvl1pPr algn="ctr">
              <a:defRPr b="1">
                <a:solidFill>
                  <a:schemeClr val="accent4"/>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p:nvPr>
        </p:nvSpPr>
        <p:spPr>
          <a:xfrm>
            <a:off x="3253740" y="3429000"/>
            <a:ext cx="5684520" cy="2347596"/>
          </a:xfrm>
        </p:spPr>
        <p:txBody>
          <a:bodyPr>
            <a:normAutofit/>
          </a:bodyPr>
          <a:lstStyle>
            <a:lvl1pPr marL="0" indent="0" algn="ctr">
              <a:lnSpc>
                <a:spcPct val="100000"/>
              </a:lnSpc>
              <a:buNone/>
              <a:defRPr sz="160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 name="Rectangle 3">
            <a:extLst>
              <a:ext uri="{FF2B5EF4-FFF2-40B4-BE49-F238E27FC236}">
                <a16:creationId xmlns:a16="http://schemas.microsoft.com/office/drawing/2014/main" id="{2B217CA4-9423-45D5-AD1D-2415B600F1DD}"/>
              </a:ext>
            </a:extLst>
          </p:cNvPr>
          <p:cNvSpPr/>
          <p:nvPr userDrawn="1"/>
        </p:nvSpPr>
        <p:spPr>
          <a:xfrm>
            <a:off x="0" y="0"/>
            <a:ext cx="12192000" cy="10814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4F525B7F-8292-4AE6-B9B3-F6C0621F1161}"/>
              </a:ext>
            </a:extLst>
          </p:cNvPr>
          <p:cNvSpPr>
            <a:spLocks noGrp="1"/>
          </p:cNvSpPr>
          <p:nvPr>
            <p:ph type="dt" sz="half" idx="10"/>
          </p:nvPr>
        </p:nvSpPr>
        <p:spPr/>
        <p:txBody>
          <a:bodyPr/>
          <a:lstStyle>
            <a:lvl1pPr>
              <a:defRPr sz="900">
                <a:solidFill>
                  <a:schemeClr val="accent5">
                    <a:lumMod val="75000"/>
                  </a:schemeClr>
                </a:solidFill>
              </a:defRPr>
            </a:lvl1pPr>
          </a:lstStyle>
          <a:p>
            <a:r>
              <a:rPr lang="en-US"/>
              <a:t>7/29/20XX</a:t>
            </a:r>
          </a:p>
        </p:txBody>
      </p:sp>
      <p:sp>
        <p:nvSpPr>
          <p:cNvPr id="6" name="Footer Placeholder 5">
            <a:extLst>
              <a:ext uri="{FF2B5EF4-FFF2-40B4-BE49-F238E27FC236}">
                <a16:creationId xmlns:a16="http://schemas.microsoft.com/office/drawing/2014/main" id="{E3E86D52-9DFB-4D69-BF39-2C163B3946ED}"/>
              </a:ext>
            </a:extLst>
          </p:cNvPr>
          <p:cNvSpPr>
            <a:spLocks noGrp="1"/>
          </p:cNvSpPr>
          <p:nvPr>
            <p:ph type="ftr" sz="quarter" idx="11"/>
          </p:nvPr>
        </p:nvSpPr>
        <p:spPr/>
        <p:txBody>
          <a:bodyPr/>
          <a:lstStyle>
            <a:lvl1pPr>
              <a:defRPr sz="900">
                <a:solidFill>
                  <a:schemeClr val="accent5">
                    <a:lumMod val="75000"/>
                  </a:schemeClr>
                </a:solidFill>
              </a:defRPr>
            </a:lvl1pPr>
          </a:lstStyle>
          <a:p>
            <a:r>
              <a:rPr lang="en-US"/>
              <a:t>Employee orientation</a:t>
            </a:r>
          </a:p>
        </p:txBody>
      </p:sp>
      <p:sp>
        <p:nvSpPr>
          <p:cNvPr id="7" name="Slide Number Placeholder 6">
            <a:extLst>
              <a:ext uri="{FF2B5EF4-FFF2-40B4-BE49-F238E27FC236}">
                <a16:creationId xmlns:a16="http://schemas.microsoft.com/office/drawing/2014/main" id="{A0B91A39-D816-4317-AA23-55510F9D35DE}"/>
              </a:ext>
            </a:extLst>
          </p:cNvPr>
          <p:cNvSpPr>
            <a:spLocks noGrp="1"/>
          </p:cNvSpPr>
          <p:nvPr>
            <p:ph type="sldNum" sz="quarter" idx="12"/>
          </p:nvPr>
        </p:nvSpPr>
        <p:spPr/>
        <p:txBody>
          <a:bodyPr/>
          <a:lstStyle>
            <a:lvl1pPr>
              <a:defRPr sz="900">
                <a:solidFill>
                  <a:schemeClr val="accent5">
                    <a:lumMod val="75000"/>
                  </a:schemeClr>
                </a:solidFill>
              </a:defRPr>
            </a:lvl1pPr>
          </a:lstStyle>
          <a:p>
            <a:fld id="{B5CEABB6-07DC-46E8-9B57-56EC44A396E5}" type="slidenum">
              <a:rPr lang="en-US" smtClean="0"/>
              <a:pPr/>
              <a:t>‹#›</a:t>
            </a:fld>
            <a:endParaRPr lang="en-US"/>
          </a:p>
        </p:txBody>
      </p:sp>
      <p:pic>
        <p:nvPicPr>
          <p:cNvPr id="8" name="Picture 7">
            <a:extLst>
              <a:ext uri="{FF2B5EF4-FFF2-40B4-BE49-F238E27FC236}">
                <a16:creationId xmlns:a16="http://schemas.microsoft.com/office/drawing/2014/main" id="{6F92C076-4CDB-BE3B-4F57-AAE48281FD98}"/>
              </a:ext>
            </a:extLst>
          </p:cNvPr>
          <p:cNvPicPr>
            <a:picLocks noChangeAspect="1"/>
          </p:cNvPicPr>
          <p:nvPr userDrawn="1"/>
        </p:nvPicPr>
        <p:blipFill>
          <a:blip r:embed="rId2"/>
          <a:stretch>
            <a:fillRect/>
          </a:stretch>
        </p:blipFill>
        <p:spPr>
          <a:xfrm>
            <a:off x="10597830" y="6136643"/>
            <a:ext cx="1511939" cy="640135"/>
          </a:xfrm>
          <a:prstGeom prst="rect">
            <a:avLst/>
          </a:prstGeom>
        </p:spPr>
      </p:pic>
    </p:spTree>
    <p:extLst>
      <p:ext uri="{BB962C8B-B14F-4D97-AF65-F5344CB8AC3E}">
        <p14:creationId xmlns:p14="http://schemas.microsoft.com/office/powerpoint/2010/main" val="3981607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Center text">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a:xfrm>
            <a:off x="3253740" y="1957701"/>
            <a:ext cx="5684520" cy="1305562"/>
          </a:xfrm>
        </p:spPr>
        <p:txBody>
          <a:bodyPr anchor="b"/>
          <a:lstStyle>
            <a:lvl1pPr algn="ctr">
              <a:defRPr b="1">
                <a:solidFill>
                  <a:schemeClr val="accent4"/>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p:nvPr>
        </p:nvSpPr>
        <p:spPr>
          <a:xfrm>
            <a:off x="3253740" y="3429000"/>
            <a:ext cx="5684520" cy="2347596"/>
          </a:xfrm>
        </p:spPr>
        <p:txBody>
          <a:bodyPr>
            <a:normAutofit/>
          </a:bodyPr>
          <a:lstStyle>
            <a:lvl1pPr marL="0" indent="0" algn="ctr">
              <a:lnSpc>
                <a:spcPct val="100000"/>
              </a:lnSpc>
              <a:buNone/>
              <a:defRPr sz="160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 name="Rectangle 4">
            <a:extLst>
              <a:ext uri="{FF2B5EF4-FFF2-40B4-BE49-F238E27FC236}">
                <a16:creationId xmlns:a16="http://schemas.microsoft.com/office/drawing/2014/main" id="{D7B514D1-FFF2-4784-BC98-5C209566EB25}"/>
              </a:ext>
            </a:extLst>
          </p:cNvPr>
          <p:cNvSpPr/>
          <p:nvPr userDrawn="1"/>
        </p:nvSpPr>
        <p:spPr>
          <a:xfrm>
            <a:off x="0" y="0"/>
            <a:ext cx="1915886"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F775047-FCCD-48A9-AE4B-E4619B3FA069}"/>
              </a:ext>
            </a:extLst>
          </p:cNvPr>
          <p:cNvSpPr/>
          <p:nvPr userDrawn="1"/>
        </p:nvSpPr>
        <p:spPr>
          <a:xfrm>
            <a:off x="10276114" y="0"/>
            <a:ext cx="1915886"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4">
            <a:extLst>
              <a:ext uri="{FF2B5EF4-FFF2-40B4-BE49-F238E27FC236}">
                <a16:creationId xmlns:a16="http://schemas.microsoft.com/office/drawing/2014/main" id="{E57E5351-59BE-4BC8-83D8-BABF23172D89}"/>
              </a:ext>
            </a:extLst>
          </p:cNvPr>
          <p:cNvSpPr>
            <a:spLocks noGrp="1"/>
          </p:cNvSpPr>
          <p:nvPr>
            <p:ph type="dt" sz="half" idx="10"/>
          </p:nvPr>
        </p:nvSpPr>
        <p:spPr>
          <a:xfrm>
            <a:off x="838200" y="6356350"/>
            <a:ext cx="2743200" cy="365125"/>
          </a:xfrm>
        </p:spPr>
        <p:txBody>
          <a:bodyPr/>
          <a:lstStyle>
            <a:lvl1pPr>
              <a:defRPr sz="900">
                <a:solidFill>
                  <a:schemeClr val="accent5"/>
                </a:solidFill>
              </a:defRPr>
            </a:lvl1pPr>
          </a:lstStyle>
          <a:p>
            <a:r>
              <a:rPr lang="en-US"/>
              <a:t>7/29/20XX</a:t>
            </a:r>
          </a:p>
        </p:txBody>
      </p:sp>
      <p:sp>
        <p:nvSpPr>
          <p:cNvPr id="9" name="Footer Placeholder 5">
            <a:extLst>
              <a:ext uri="{FF2B5EF4-FFF2-40B4-BE49-F238E27FC236}">
                <a16:creationId xmlns:a16="http://schemas.microsoft.com/office/drawing/2014/main" id="{7F2C600D-D61A-47D7-88A2-66D269DCB3A3}"/>
              </a:ext>
            </a:extLst>
          </p:cNvPr>
          <p:cNvSpPr>
            <a:spLocks noGrp="1"/>
          </p:cNvSpPr>
          <p:nvPr>
            <p:ph type="ftr" sz="quarter" idx="11"/>
          </p:nvPr>
        </p:nvSpPr>
        <p:spPr>
          <a:xfrm>
            <a:off x="4038600" y="6356350"/>
            <a:ext cx="4114800" cy="365125"/>
          </a:xfrm>
        </p:spPr>
        <p:txBody>
          <a:bodyPr/>
          <a:lstStyle>
            <a:lvl1pPr>
              <a:defRPr sz="900">
                <a:solidFill>
                  <a:schemeClr val="accent5">
                    <a:lumMod val="75000"/>
                  </a:schemeClr>
                </a:solidFill>
              </a:defRPr>
            </a:lvl1pPr>
          </a:lstStyle>
          <a:p>
            <a:r>
              <a:rPr lang="en-US"/>
              <a:t>Employee orientation</a:t>
            </a:r>
          </a:p>
        </p:txBody>
      </p:sp>
      <p:sp>
        <p:nvSpPr>
          <p:cNvPr id="10" name="Slide Number Placeholder 6">
            <a:extLst>
              <a:ext uri="{FF2B5EF4-FFF2-40B4-BE49-F238E27FC236}">
                <a16:creationId xmlns:a16="http://schemas.microsoft.com/office/drawing/2014/main" id="{E257B2EA-F7F2-4B84-A989-76BF9D0F8636}"/>
              </a:ext>
            </a:extLst>
          </p:cNvPr>
          <p:cNvSpPr>
            <a:spLocks noGrp="1"/>
          </p:cNvSpPr>
          <p:nvPr>
            <p:ph type="sldNum" sz="quarter" idx="12"/>
          </p:nvPr>
        </p:nvSpPr>
        <p:spPr>
          <a:xfrm>
            <a:off x="8610600" y="6356350"/>
            <a:ext cx="2743200" cy="365125"/>
          </a:xfrm>
        </p:spPr>
        <p:txBody>
          <a:bodyPr/>
          <a:lstStyle>
            <a:lvl1pPr>
              <a:defRPr sz="900">
                <a:solidFill>
                  <a:schemeClr val="accent5"/>
                </a:solidFill>
              </a:defRPr>
            </a:lvl1pPr>
          </a:lstStyle>
          <a:p>
            <a:fld id="{B5CEABB6-07DC-46E8-9B57-56EC44A396E5}" type="slidenum">
              <a:rPr lang="en-US" smtClean="0"/>
              <a:pPr/>
              <a:t>‹#›</a:t>
            </a:fld>
            <a:endParaRPr lang="en-US"/>
          </a:p>
        </p:txBody>
      </p:sp>
      <p:pic>
        <p:nvPicPr>
          <p:cNvPr id="4" name="Picture 3">
            <a:extLst>
              <a:ext uri="{FF2B5EF4-FFF2-40B4-BE49-F238E27FC236}">
                <a16:creationId xmlns:a16="http://schemas.microsoft.com/office/drawing/2014/main" id="{7D0C6AF3-C669-C751-DBF8-281BF0DCE921}"/>
              </a:ext>
            </a:extLst>
          </p:cNvPr>
          <p:cNvPicPr>
            <a:picLocks noChangeAspect="1"/>
          </p:cNvPicPr>
          <p:nvPr userDrawn="1"/>
        </p:nvPicPr>
        <p:blipFill>
          <a:blip r:embed="rId2"/>
          <a:stretch>
            <a:fillRect/>
          </a:stretch>
        </p:blipFill>
        <p:spPr>
          <a:xfrm>
            <a:off x="10597830" y="6136643"/>
            <a:ext cx="1511939" cy="640135"/>
          </a:xfrm>
          <a:prstGeom prst="rect">
            <a:avLst/>
          </a:prstGeom>
        </p:spPr>
      </p:pic>
    </p:spTree>
    <p:extLst>
      <p:ext uri="{BB962C8B-B14F-4D97-AF65-F5344CB8AC3E}">
        <p14:creationId xmlns:p14="http://schemas.microsoft.com/office/powerpoint/2010/main" val="4255526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bg>
      <p:bgPr>
        <a:solidFill>
          <a:schemeClr val="accent5"/>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90D749F-1509-46B1-B8ED-3506AC084799}"/>
              </a:ext>
            </a:extLst>
          </p:cNvPr>
          <p:cNvSpPr/>
          <p:nvPr userDrawn="1"/>
        </p:nvSpPr>
        <p:spPr>
          <a:xfrm>
            <a:off x="0" y="0"/>
            <a:ext cx="12192000" cy="19814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lgn="ctr">
              <a:defRPr b="1">
                <a:solidFill>
                  <a:schemeClr val="bg1"/>
                </a:solidFill>
              </a:defRPr>
            </a:lvl1pPr>
          </a:lstStyle>
          <a:p>
            <a:r>
              <a:rPr lang="en-US"/>
              <a:t>Click to edit Master title style</a:t>
            </a:r>
            <a:endParaRPr lang="en-ZA"/>
          </a:p>
        </p:txBody>
      </p:sp>
      <p:sp>
        <p:nvSpPr>
          <p:cNvPr id="9" name="Text Placeholder 8">
            <a:extLst>
              <a:ext uri="{FF2B5EF4-FFF2-40B4-BE49-F238E27FC236}">
                <a16:creationId xmlns:a16="http://schemas.microsoft.com/office/drawing/2014/main" id="{07F18567-9326-411F-BA8D-561D58C7DD91}"/>
              </a:ext>
            </a:extLst>
          </p:cNvPr>
          <p:cNvSpPr>
            <a:spLocks noGrp="1"/>
          </p:cNvSpPr>
          <p:nvPr>
            <p:ph type="body" sz="quarter" idx="33" hasCustomPrompt="1"/>
          </p:nvPr>
        </p:nvSpPr>
        <p:spPr>
          <a:xfrm>
            <a:off x="775607" y="4553832"/>
            <a:ext cx="2105186" cy="678667"/>
          </a:xfrm>
        </p:spPr>
        <p:txBody>
          <a:bodyPr/>
          <a:lstStyle>
            <a:lvl1pPr marL="0" indent="0" algn="ctr">
              <a:buFont typeface="Arial" panose="020B0604020202020204" pitchFamily="34" charset="0"/>
              <a:buNone/>
              <a:defRPr sz="1800">
                <a:solidFill>
                  <a:schemeClr val="accent4"/>
                </a:solidFill>
                <a:latin typeface="+mj-lt"/>
              </a:defRPr>
            </a:lvl1pPr>
          </a:lstStyle>
          <a:p>
            <a:pPr lvl="0"/>
            <a:r>
              <a:rPr lang="en-US"/>
              <a:t>Bullet 1</a:t>
            </a:r>
            <a:endParaRPr lang="en-ZA"/>
          </a:p>
        </p:txBody>
      </p:sp>
      <p:sp>
        <p:nvSpPr>
          <p:cNvPr id="11" name="Text Placeholder 8">
            <a:extLst>
              <a:ext uri="{FF2B5EF4-FFF2-40B4-BE49-F238E27FC236}">
                <a16:creationId xmlns:a16="http://schemas.microsoft.com/office/drawing/2014/main" id="{97E7DC10-1618-471B-9441-C640C7FEDD37}"/>
              </a:ext>
            </a:extLst>
          </p:cNvPr>
          <p:cNvSpPr>
            <a:spLocks noGrp="1"/>
          </p:cNvSpPr>
          <p:nvPr>
            <p:ph type="body" sz="quarter" idx="35" hasCustomPrompt="1"/>
          </p:nvPr>
        </p:nvSpPr>
        <p:spPr>
          <a:xfrm>
            <a:off x="3620807" y="4553832"/>
            <a:ext cx="2105186" cy="678667"/>
          </a:xfrm>
        </p:spPr>
        <p:txBody>
          <a:bodyPr/>
          <a:lstStyle>
            <a:lvl1pPr marL="0" indent="0" algn="ctr">
              <a:buFont typeface="Arial" panose="020B0604020202020204" pitchFamily="34" charset="0"/>
              <a:buNone/>
              <a:defRPr sz="1800">
                <a:solidFill>
                  <a:schemeClr val="accent4"/>
                </a:solidFill>
                <a:latin typeface="+mj-lt"/>
              </a:defRPr>
            </a:lvl1pPr>
          </a:lstStyle>
          <a:p>
            <a:pPr lvl="0"/>
            <a:r>
              <a:rPr lang="en-US"/>
              <a:t>Bullet 2</a:t>
            </a:r>
            <a:endParaRPr lang="en-ZA"/>
          </a:p>
        </p:txBody>
      </p:sp>
      <p:sp>
        <p:nvSpPr>
          <p:cNvPr id="13" name="Text Placeholder 8">
            <a:extLst>
              <a:ext uri="{FF2B5EF4-FFF2-40B4-BE49-F238E27FC236}">
                <a16:creationId xmlns:a16="http://schemas.microsoft.com/office/drawing/2014/main" id="{FDB26B40-5901-4EF0-BCF0-55677E28B176}"/>
              </a:ext>
            </a:extLst>
          </p:cNvPr>
          <p:cNvSpPr>
            <a:spLocks noGrp="1"/>
          </p:cNvSpPr>
          <p:nvPr>
            <p:ph type="body" sz="quarter" idx="37" hasCustomPrompt="1"/>
          </p:nvPr>
        </p:nvSpPr>
        <p:spPr>
          <a:xfrm>
            <a:off x="6466007" y="4553832"/>
            <a:ext cx="2105186" cy="678667"/>
          </a:xfrm>
        </p:spPr>
        <p:txBody>
          <a:bodyPr/>
          <a:lstStyle>
            <a:lvl1pPr marL="0" indent="0" algn="ctr">
              <a:buFont typeface="Arial" panose="020B0604020202020204" pitchFamily="34" charset="0"/>
              <a:buNone/>
              <a:defRPr sz="1800">
                <a:solidFill>
                  <a:schemeClr val="accent4"/>
                </a:solidFill>
                <a:latin typeface="+mj-lt"/>
              </a:defRPr>
            </a:lvl1pPr>
          </a:lstStyle>
          <a:p>
            <a:pPr lvl="0"/>
            <a:r>
              <a:rPr lang="en-US"/>
              <a:t>Bullet 3</a:t>
            </a:r>
            <a:endParaRPr lang="en-ZA"/>
          </a:p>
        </p:txBody>
      </p:sp>
      <p:sp>
        <p:nvSpPr>
          <p:cNvPr id="15" name="Text Placeholder 8">
            <a:extLst>
              <a:ext uri="{FF2B5EF4-FFF2-40B4-BE49-F238E27FC236}">
                <a16:creationId xmlns:a16="http://schemas.microsoft.com/office/drawing/2014/main" id="{9CB783F5-ED01-464E-9185-F05CFA0E84C4}"/>
              </a:ext>
            </a:extLst>
          </p:cNvPr>
          <p:cNvSpPr>
            <a:spLocks noGrp="1"/>
          </p:cNvSpPr>
          <p:nvPr>
            <p:ph type="body" sz="quarter" idx="45" hasCustomPrompt="1"/>
          </p:nvPr>
        </p:nvSpPr>
        <p:spPr>
          <a:xfrm>
            <a:off x="9311207" y="4553832"/>
            <a:ext cx="2105186" cy="678667"/>
          </a:xfrm>
        </p:spPr>
        <p:txBody>
          <a:bodyPr/>
          <a:lstStyle>
            <a:lvl1pPr marL="0" indent="0" algn="ctr">
              <a:buFont typeface="Arial" panose="020B0604020202020204" pitchFamily="34" charset="0"/>
              <a:buNone/>
              <a:defRPr sz="1800">
                <a:solidFill>
                  <a:schemeClr val="accent4"/>
                </a:solidFill>
                <a:latin typeface="+mj-lt"/>
              </a:defRPr>
            </a:lvl1pPr>
          </a:lstStyle>
          <a:p>
            <a:pPr lvl="0"/>
            <a:r>
              <a:rPr lang="en-US"/>
              <a:t>Bullet 4</a:t>
            </a:r>
            <a:endParaRPr lang="en-ZA"/>
          </a:p>
        </p:txBody>
      </p:sp>
      <p:sp>
        <p:nvSpPr>
          <p:cNvPr id="21" name="Online Image Placeholder 20">
            <a:extLst>
              <a:ext uri="{FF2B5EF4-FFF2-40B4-BE49-F238E27FC236}">
                <a16:creationId xmlns:a16="http://schemas.microsoft.com/office/drawing/2014/main" id="{D25CFAE9-00ED-42E0-BC9A-37BA858979B3}"/>
              </a:ext>
            </a:extLst>
          </p:cNvPr>
          <p:cNvSpPr>
            <a:spLocks noGrp="1"/>
          </p:cNvSpPr>
          <p:nvPr>
            <p:ph type="clipArt" sz="quarter" idx="48"/>
          </p:nvPr>
        </p:nvSpPr>
        <p:spPr>
          <a:xfrm>
            <a:off x="1090200" y="3080256"/>
            <a:ext cx="1476375" cy="1474788"/>
          </a:xfrm>
        </p:spPr>
        <p:txBody>
          <a:bodyPr>
            <a:normAutofit/>
          </a:bodyPr>
          <a:lstStyle>
            <a:lvl1pPr>
              <a:defRPr sz="1600"/>
            </a:lvl1pPr>
          </a:lstStyle>
          <a:p>
            <a:r>
              <a:rPr lang="en-US"/>
              <a:t>Click icon to add online image</a:t>
            </a:r>
          </a:p>
        </p:txBody>
      </p:sp>
      <p:sp>
        <p:nvSpPr>
          <p:cNvPr id="22" name="Online Image Placeholder 20">
            <a:extLst>
              <a:ext uri="{FF2B5EF4-FFF2-40B4-BE49-F238E27FC236}">
                <a16:creationId xmlns:a16="http://schemas.microsoft.com/office/drawing/2014/main" id="{280D5B0E-3D2E-4146-9670-B596E8EBD129}"/>
              </a:ext>
            </a:extLst>
          </p:cNvPr>
          <p:cNvSpPr>
            <a:spLocks noGrp="1"/>
          </p:cNvSpPr>
          <p:nvPr>
            <p:ph type="clipArt" sz="quarter" idx="49"/>
          </p:nvPr>
        </p:nvSpPr>
        <p:spPr>
          <a:xfrm>
            <a:off x="3935025" y="3080256"/>
            <a:ext cx="1476375" cy="1474788"/>
          </a:xfrm>
        </p:spPr>
        <p:txBody>
          <a:bodyPr>
            <a:normAutofit/>
          </a:bodyPr>
          <a:lstStyle>
            <a:lvl1pPr>
              <a:defRPr sz="1600"/>
            </a:lvl1pPr>
          </a:lstStyle>
          <a:p>
            <a:r>
              <a:rPr lang="en-US"/>
              <a:t>Click icon to add online image</a:t>
            </a:r>
          </a:p>
        </p:txBody>
      </p:sp>
      <p:sp>
        <p:nvSpPr>
          <p:cNvPr id="23" name="Online Image Placeholder 20">
            <a:extLst>
              <a:ext uri="{FF2B5EF4-FFF2-40B4-BE49-F238E27FC236}">
                <a16:creationId xmlns:a16="http://schemas.microsoft.com/office/drawing/2014/main" id="{03D89936-E0D7-4618-9E72-EC1467568C21}"/>
              </a:ext>
            </a:extLst>
          </p:cNvPr>
          <p:cNvSpPr>
            <a:spLocks noGrp="1"/>
          </p:cNvSpPr>
          <p:nvPr>
            <p:ph type="clipArt" sz="quarter" idx="50"/>
          </p:nvPr>
        </p:nvSpPr>
        <p:spPr>
          <a:xfrm>
            <a:off x="6779850" y="3079044"/>
            <a:ext cx="1476375" cy="1474788"/>
          </a:xfrm>
        </p:spPr>
        <p:txBody>
          <a:bodyPr>
            <a:normAutofit/>
          </a:bodyPr>
          <a:lstStyle>
            <a:lvl1pPr>
              <a:defRPr sz="1600"/>
            </a:lvl1pPr>
          </a:lstStyle>
          <a:p>
            <a:r>
              <a:rPr lang="en-US"/>
              <a:t>Click icon to add online image</a:t>
            </a:r>
          </a:p>
        </p:txBody>
      </p:sp>
      <p:sp>
        <p:nvSpPr>
          <p:cNvPr id="24" name="Online Image Placeholder 20">
            <a:extLst>
              <a:ext uri="{FF2B5EF4-FFF2-40B4-BE49-F238E27FC236}">
                <a16:creationId xmlns:a16="http://schemas.microsoft.com/office/drawing/2014/main" id="{08A2E99E-9F83-4666-BD35-056C88AEBFB1}"/>
              </a:ext>
            </a:extLst>
          </p:cNvPr>
          <p:cNvSpPr>
            <a:spLocks noGrp="1"/>
          </p:cNvSpPr>
          <p:nvPr>
            <p:ph type="clipArt" sz="quarter" idx="51"/>
          </p:nvPr>
        </p:nvSpPr>
        <p:spPr>
          <a:xfrm>
            <a:off x="9625612" y="3079044"/>
            <a:ext cx="1476375" cy="1474788"/>
          </a:xfrm>
        </p:spPr>
        <p:txBody>
          <a:bodyPr>
            <a:normAutofit/>
          </a:bodyPr>
          <a:lstStyle>
            <a:lvl1pPr>
              <a:defRPr sz="1600"/>
            </a:lvl1pPr>
          </a:lstStyle>
          <a:p>
            <a:r>
              <a:rPr lang="en-US"/>
              <a:t>Click icon to add online image</a:t>
            </a:r>
          </a:p>
        </p:txBody>
      </p:sp>
      <p:sp>
        <p:nvSpPr>
          <p:cNvPr id="25" name="Date Placeholder 4">
            <a:extLst>
              <a:ext uri="{FF2B5EF4-FFF2-40B4-BE49-F238E27FC236}">
                <a16:creationId xmlns:a16="http://schemas.microsoft.com/office/drawing/2014/main" id="{8B2D064B-EC57-4EA9-96ED-918E61BFD5F4}"/>
              </a:ext>
            </a:extLst>
          </p:cNvPr>
          <p:cNvSpPr>
            <a:spLocks noGrp="1"/>
          </p:cNvSpPr>
          <p:nvPr>
            <p:ph type="dt" sz="half" idx="10"/>
          </p:nvPr>
        </p:nvSpPr>
        <p:spPr>
          <a:xfrm>
            <a:off x="838200" y="6356350"/>
            <a:ext cx="2743200" cy="365125"/>
          </a:xfrm>
        </p:spPr>
        <p:txBody>
          <a:bodyPr/>
          <a:lstStyle>
            <a:lvl1pPr>
              <a:defRPr sz="900">
                <a:solidFill>
                  <a:schemeClr val="accent5">
                    <a:lumMod val="75000"/>
                  </a:schemeClr>
                </a:solidFill>
              </a:defRPr>
            </a:lvl1pPr>
          </a:lstStyle>
          <a:p>
            <a:r>
              <a:rPr lang="en-US"/>
              <a:t>7/29/20XX</a:t>
            </a:r>
          </a:p>
        </p:txBody>
      </p:sp>
      <p:sp>
        <p:nvSpPr>
          <p:cNvPr id="26" name="Footer Placeholder 5">
            <a:extLst>
              <a:ext uri="{FF2B5EF4-FFF2-40B4-BE49-F238E27FC236}">
                <a16:creationId xmlns:a16="http://schemas.microsoft.com/office/drawing/2014/main" id="{B2A70FF9-0C32-4443-A788-56E40DD780D1}"/>
              </a:ext>
            </a:extLst>
          </p:cNvPr>
          <p:cNvSpPr>
            <a:spLocks noGrp="1"/>
          </p:cNvSpPr>
          <p:nvPr>
            <p:ph type="ftr" sz="quarter" idx="11"/>
          </p:nvPr>
        </p:nvSpPr>
        <p:spPr>
          <a:xfrm>
            <a:off x="4038600" y="6356350"/>
            <a:ext cx="4114800" cy="365125"/>
          </a:xfrm>
        </p:spPr>
        <p:txBody>
          <a:bodyPr/>
          <a:lstStyle>
            <a:lvl1pPr>
              <a:defRPr sz="900">
                <a:solidFill>
                  <a:schemeClr val="accent5">
                    <a:lumMod val="75000"/>
                  </a:schemeClr>
                </a:solidFill>
              </a:defRPr>
            </a:lvl1pPr>
          </a:lstStyle>
          <a:p>
            <a:r>
              <a:rPr lang="en-US"/>
              <a:t>Employee orientation</a:t>
            </a:r>
          </a:p>
        </p:txBody>
      </p:sp>
      <p:sp>
        <p:nvSpPr>
          <p:cNvPr id="27" name="Slide Number Placeholder 6">
            <a:extLst>
              <a:ext uri="{FF2B5EF4-FFF2-40B4-BE49-F238E27FC236}">
                <a16:creationId xmlns:a16="http://schemas.microsoft.com/office/drawing/2014/main" id="{D51176E4-E898-4497-ACF7-72CFF75FED25}"/>
              </a:ext>
            </a:extLst>
          </p:cNvPr>
          <p:cNvSpPr>
            <a:spLocks noGrp="1"/>
          </p:cNvSpPr>
          <p:nvPr>
            <p:ph type="sldNum" sz="quarter" idx="12"/>
          </p:nvPr>
        </p:nvSpPr>
        <p:spPr>
          <a:xfrm>
            <a:off x="8610600" y="6356350"/>
            <a:ext cx="2743200" cy="365125"/>
          </a:xfrm>
        </p:spPr>
        <p:txBody>
          <a:bodyPr/>
          <a:lstStyle>
            <a:lvl1pPr>
              <a:defRPr sz="900">
                <a:solidFill>
                  <a:schemeClr val="accent5">
                    <a:lumMod val="75000"/>
                  </a:schemeClr>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2715236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content, and four images">
    <p:bg>
      <p:bgPr>
        <a:solidFill>
          <a:schemeClr val="accent4"/>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BCCBC51-CB80-441C-9628-70A3BFA8C31A}"/>
              </a:ext>
            </a:extLst>
          </p:cNvPr>
          <p:cNvSpPr/>
          <p:nvPr userDrawn="1"/>
        </p:nvSpPr>
        <p:spPr>
          <a:xfrm>
            <a:off x="0" y="3429000"/>
            <a:ext cx="48768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90D749F-1509-46B1-B8ED-3506AC084799}"/>
              </a:ext>
            </a:extLst>
          </p:cNvPr>
          <p:cNvSpPr/>
          <p:nvPr userDrawn="1"/>
        </p:nvSpPr>
        <p:spPr>
          <a:xfrm>
            <a:off x="0" y="1"/>
            <a:ext cx="4876800" cy="342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a:xfrm>
            <a:off x="838200" y="365125"/>
            <a:ext cx="3200400" cy="2621139"/>
          </a:xfrm>
        </p:spPr>
        <p:txBody>
          <a:bodyPr anchor="b"/>
          <a:lstStyle>
            <a:lvl1pPr algn="l">
              <a:defRPr b="1">
                <a:solidFill>
                  <a:schemeClr val="accent4"/>
                </a:solidFill>
              </a:defRPr>
            </a:lvl1pPr>
          </a:lstStyle>
          <a:p>
            <a:r>
              <a:rPr lang="en-US"/>
              <a:t>Click to edit Master title style</a:t>
            </a:r>
            <a:endParaRPr lang="en-ZA"/>
          </a:p>
        </p:txBody>
      </p:sp>
      <p:sp>
        <p:nvSpPr>
          <p:cNvPr id="9" name="Text Placeholder 8">
            <a:extLst>
              <a:ext uri="{FF2B5EF4-FFF2-40B4-BE49-F238E27FC236}">
                <a16:creationId xmlns:a16="http://schemas.microsoft.com/office/drawing/2014/main" id="{07F18567-9326-411F-BA8D-561D58C7DD91}"/>
              </a:ext>
            </a:extLst>
          </p:cNvPr>
          <p:cNvSpPr>
            <a:spLocks noGrp="1"/>
          </p:cNvSpPr>
          <p:nvPr>
            <p:ph type="body" sz="quarter" idx="33" hasCustomPrompt="1"/>
          </p:nvPr>
        </p:nvSpPr>
        <p:spPr>
          <a:xfrm>
            <a:off x="6073368" y="2131457"/>
            <a:ext cx="2105186" cy="365126"/>
          </a:xfrm>
        </p:spPr>
        <p:txBody>
          <a:bodyPr/>
          <a:lstStyle>
            <a:lvl1pPr marL="0" indent="0" algn="ctr">
              <a:buFont typeface="Arial" panose="020B0604020202020204" pitchFamily="34" charset="0"/>
              <a:buNone/>
              <a:defRPr sz="1800" b="1">
                <a:solidFill>
                  <a:schemeClr val="accent2"/>
                </a:solidFill>
                <a:latin typeface="+mj-lt"/>
              </a:defRPr>
            </a:lvl1pPr>
          </a:lstStyle>
          <a:p>
            <a:pPr lvl="0"/>
            <a:r>
              <a:rPr lang="en-US"/>
              <a:t>Bullet 1</a:t>
            </a:r>
            <a:endParaRPr lang="en-ZA"/>
          </a:p>
        </p:txBody>
      </p:sp>
      <p:sp>
        <p:nvSpPr>
          <p:cNvPr id="11" name="Text Placeholder 8">
            <a:extLst>
              <a:ext uri="{FF2B5EF4-FFF2-40B4-BE49-F238E27FC236}">
                <a16:creationId xmlns:a16="http://schemas.microsoft.com/office/drawing/2014/main" id="{97E7DC10-1618-471B-9441-C640C7FEDD37}"/>
              </a:ext>
            </a:extLst>
          </p:cNvPr>
          <p:cNvSpPr>
            <a:spLocks noGrp="1"/>
          </p:cNvSpPr>
          <p:nvPr>
            <p:ph type="body" sz="quarter" idx="35" hasCustomPrompt="1"/>
          </p:nvPr>
        </p:nvSpPr>
        <p:spPr>
          <a:xfrm>
            <a:off x="8924518" y="2131457"/>
            <a:ext cx="2105186" cy="365126"/>
          </a:xfrm>
        </p:spPr>
        <p:txBody>
          <a:bodyPr/>
          <a:lstStyle>
            <a:lvl1pPr marL="0" indent="0" algn="ctr">
              <a:buFont typeface="Arial" panose="020B0604020202020204" pitchFamily="34" charset="0"/>
              <a:buNone/>
              <a:defRPr sz="1800" b="1">
                <a:solidFill>
                  <a:schemeClr val="accent2"/>
                </a:solidFill>
                <a:latin typeface="+mj-lt"/>
              </a:defRPr>
            </a:lvl1pPr>
          </a:lstStyle>
          <a:p>
            <a:pPr lvl="0"/>
            <a:r>
              <a:rPr lang="en-US"/>
              <a:t>Bullet 2</a:t>
            </a:r>
            <a:endParaRPr lang="en-ZA"/>
          </a:p>
        </p:txBody>
      </p:sp>
      <p:sp>
        <p:nvSpPr>
          <p:cNvPr id="13" name="Text Placeholder 8">
            <a:extLst>
              <a:ext uri="{FF2B5EF4-FFF2-40B4-BE49-F238E27FC236}">
                <a16:creationId xmlns:a16="http://schemas.microsoft.com/office/drawing/2014/main" id="{FDB26B40-5901-4EF0-BCF0-55677E28B176}"/>
              </a:ext>
            </a:extLst>
          </p:cNvPr>
          <p:cNvSpPr>
            <a:spLocks noGrp="1"/>
          </p:cNvSpPr>
          <p:nvPr>
            <p:ph type="body" sz="quarter" idx="37" hasCustomPrompt="1"/>
          </p:nvPr>
        </p:nvSpPr>
        <p:spPr>
          <a:xfrm>
            <a:off x="6074118" y="4874657"/>
            <a:ext cx="2105186" cy="365126"/>
          </a:xfrm>
        </p:spPr>
        <p:txBody>
          <a:bodyPr/>
          <a:lstStyle>
            <a:lvl1pPr marL="0" indent="0" algn="ctr">
              <a:buFont typeface="Arial" panose="020B0604020202020204" pitchFamily="34" charset="0"/>
              <a:buNone/>
              <a:defRPr sz="1800" b="1">
                <a:solidFill>
                  <a:schemeClr val="accent2"/>
                </a:solidFill>
                <a:latin typeface="+mj-lt"/>
              </a:defRPr>
            </a:lvl1pPr>
          </a:lstStyle>
          <a:p>
            <a:pPr lvl="0"/>
            <a:r>
              <a:rPr lang="en-US"/>
              <a:t>Bullet 3</a:t>
            </a:r>
            <a:endParaRPr lang="en-ZA"/>
          </a:p>
        </p:txBody>
      </p:sp>
      <p:sp>
        <p:nvSpPr>
          <p:cNvPr id="15" name="Text Placeholder 8">
            <a:extLst>
              <a:ext uri="{FF2B5EF4-FFF2-40B4-BE49-F238E27FC236}">
                <a16:creationId xmlns:a16="http://schemas.microsoft.com/office/drawing/2014/main" id="{9CB783F5-ED01-464E-9185-F05CFA0E84C4}"/>
              </a:ext>
            </a:extLst>
          </p:cNvPr>
          <p:cNvSpPr>
            <a:spLocks noGrp="1"/>
          </p:cNvSpPr>
          <p:nvPr>
            <p:ph type="body" sz="quarter" idx="45" hasCustomPrompt="1"/>
          </p:nvPr>
        </p:nvSpPr>
        <p:spPr>
          <a:xfrm>
            <a:off x="8919318" y="4874657"/>
            <a:ext cx="2105186" cy="365126"/>
          </a:xfrm>
        </p:spPr>
        <p:txBody>
          <a:bodyPr/>
          <a:lstStyle>
            <a:lvl1pPr marL="0" indent="0" algn="ctr">
              <a:buFont typeface="Arial" panose="020B0604020202020204" pitchFamily="34" charset="0"/>
              <a:buNone/>
              <a:defRPr sz="1800" b="1">
                <a:solidFill>
                  <a:schemeClr val="accent2"/>
                </a:solidFill>
                <a:latin typeface="+mj-lt"/>
              </a:defRPr>
            </a:lvl1pPr>
          </a:lstStyle>
          <a:p>
            <a:pPr lvl="0"/>
            <a:r>
              <a:rPr lang="en-US"/>
              <a:t>Bullet 4</a:t>
            </a:r>
            <a:endParaRPr lang="en-ZA"/>
          </a:p>
        </p:txBody>
      </p:sp>
      <p:sp>
        <p:nvSpPr>
          <p:cNvPr id="21" name="Online Image Placeholder 20">
            <a:extLst>
              <a:ext uri="{FF2B5EF4-FFF2-40B4-BE49-F238E27FC236}">
                <a16:creationId xmlns:a16="http://schemas.microsoft.com/office/drawing/2014/main" id="{D25CFAE9-00ED-42E0-BC9A-37BA858979B3}"/>
              </a:ext>
            </a:extLst>
          </p:cNvPr>
          <p:cNvSpPr>
            <a:spLocks noGrp="1"/>
          </p:cNvSpPr>
          <p:nvPr>
            <p:ph type="clipArt" sz="quarter" idx="48"/>
          </p:nvPr>
        </p:nvSpPr>
        <p:spPr>
          <a:xfrm>
            <a:off x="6387961" y="643469"/>
            <a:ext cx="1476375" cy="1474788"/>
          </a:xfrm>
        </p:spPr>
        <p:txBody>
          <a:bodyPr>
            <a:normAutofit/>
          </a:bodyPr>
          <a:lstStyle>
            <a:lvl1pPr>
              <a:defRPr sz="1600"/>
            </a:lvl1pPr>
          </a:lstStyle>
          <a:p>
            <a:r>
              <a:rPr lang="en-US"/>
              <a:t>Click icon to add online image</a:t>
            </a:r>
          </a:p>
        </p:txBody>
      </p:sp>
      <p:sp>
        <p:nvSpPr>
          <p:cNvPr id="22" name="Online Image Placeholder 20">
            <a:extLst>
              <a:ext uri="{FF2B5EF4-FFF2-40B4-BE49-F238E27FC236}">
                <a16:creationId xmlns:a16="http://schemas.microsoft.com/office/drawing/2014/main" id="{280D5B0E-3D2E-4146-9670-B596E8EBD129}"/>
              </a:ext>
            </a:extLst>
          </p:cNvPr>
          <p:cNvSpPr>
            <a:spLocks noGrp="1"/>
          </p:cNvSpPr>
          <p:nvPr>
            <p:ph type="clipArt" sz="quarter" idx="49"/>
          </p:nvPr>
        </p:nvSpPr>
        <p:spPr>
          <a:xfrm>
            <a:off x="9238736" y="643469"/>
            <a:ext cx="1476375" cy="1474788"/>
          </a:xfrm>
        </p:spPr>
        <p:txBody>
          <a:bodyPr>
            <a:normAutofit/>
          </a:bodyPr>
          <a:lstStyle>
            <a:lvl1pPr>
              <a:defRPr sz="1600"/>
            </a:lvl1pPr>
          </a:lstStyle>
          <a:p>
            <a:r>
              <a:rPr lang="en-US"/>
              <a:t>Click icon to add online image</a:t>
            </a:r>
          </a:p>
        </p:txBody>
      </p:sp>
      <p:sp>
        <p:nvSpPr>
          <p:cNvPr id="23" name="Online Image Placeholder 20">
            <a:extLst>
              <a:ext uri="{FF2B5EF4-FFF2-40B4-BE49-F238E27FC236}">
                <a16:creationId xmlns:a16="http://schemas.microsoft.com/office/drawing/2014/main" id="{03D89936-E0D7-4618-9E72-EC1467568C21}"/>
              </a:ext>
            </a:extLst>
          </p:cNvPr>
          <p:cNvSpPr>
            <a:spLocks noGrp="1"/>
          </p:cNvSpPr>
          <p:nvPr>
            <p:ph type="clipArt" sz="quarter" idx="50"/>
          </p:nvPr>
        </p:nvSpPr>
        <p:spPr>
          <a:xfrm>
            <a:off x="6387961" y="3385457"/>
            <a:ext cx="1476375" cy="1474788"/>
          </a:xfrm>
        </p:spPr>
        <p:txBody>
          <a:bodyPr>
            <a:normAutofit/>
          </a:bodyPr>
          <a:lstStyle>
            <a:lvl1pPr>
              <a:defRPr sz="1600"/>
            </a:lvl1pPr>
          </a:lstStyle>
          <a:p>
            <a:r>
              <a:rPr lang="en-US"/>
              <a:t>Click icon to add online image</a:t>
            </a:r>
          </a:p>
        </p:txBody>
      </p:sp>
      <p:sp>
        <p:nvSpPr>
          <p:cNvPr id="24" name="Online Image Placeholder 20">
            <a:extLst>
              <a:ext uri="{FF2B5EF4-FFF2-40B4-BE49-F238E27FC236}">
                <a16:creationId xmlns:a16="http://schemas.microsoft.com/office/drawing/2014/main" id="{08A2E99E-9F83-4666-BD35-056C88AEBFB1}"/>
              </a:ext>
            </a:extLst>
          </p:cNvPr>
          <p:cNvSpPr>
            <a:spLocks noGrp="1"/>
          </p:cNvSpPr>
          <p:nvPr>
            <p:ph type="clipArt" sz="quarter" idx="51"/>
          </p:nvPr>
        </p:nvSpPr>
        <p:spPr>
          <a:xfrm>
            <a:off x="9233723" y="3385457"/>
            <a:ext cx="1476375" cy="1474788"/>
          </a:xfrm>
        </p:spPr>
        <p:txBody>
          <a:bodyPr>
            <a:normAutofit/>
          </a:bodyPr>
          <a:lstStyle>
            <a:lvl1pPr>
              <a:defRPr sz="1600"/>
            </a:lvl1pPr>
          </a:lstStyle>
          <a:p>
            <a:r>
              <a:rPr lang="en-US"/>
              <a:t>Click icon to add online image</a:t>
            </a:r>
          </a:p>
        </p:txBody>
      </p:sp>
      <p:sp>
        <p:nvSpPr>
          <p:cNvPr id="5" name="Text Placeholder 4">
            <a:extLst>
              <a:ext uri="{FF2B5EF4-FFF2-40B4-BE49-F238E27FC236}">
                <a16:creationId xmlns:a16="http://schemas.microsoft.com/office/drawing/2014/main" id="{E8A1CBAE-F2E5-4866-A865-C55E62573492}"/>
              </a:ext>
            </a:extLst>
          </p:cNvPr>
          <p:cNvSpPr>
            <a:spLocks noGrp="1"/>
          </p:cNvSpPr>
          <p:nvPr>
            <p:ph type="body" sz="quarter" idx="52"/>
          </p:nvPr>
        </p:nvSpPr>
        <p:spPr>
          <a:xfrm>
            <a:off x="838200" y="4112198"/>
            <a:ext cx="3200400" cy="1395974"/>
          </a:xfrm>
        </p:spPr>
        <p:txBody>
          <a:bodyPr anchor="t">
            <a:normAutofit/>
          </a:bodyPr>
          <a:lstStyle>
            <a:lvl1pPr marL="0" indent="0" algn="l">
              <a:lnSpc>
                <a:spcPct val="100000"/>
              </a:lnSpc>
              <a:buNone/>
              <a:defRPr sz="1600">
                <a:solidFill>
                  <a:schemeClr val="bg1"/>
                </a:solidFill>
              </a:defRPr>
            </a:lvl1pPr>
          </a:lstStyle>
          <a:p>
            <a:pPr lvl="0"/>
            <a:r>
              <a:rPr lang="en-US"/>
              <a:t>Click to edit Master text styles</a:t>
            </a:r>
          </a:p>
        </p:txBody>
      </p:sp>
      <p:sp>
        <p:nvSpPr>
          <p:cNvPr id="16" name="Text Placeholder 8">
            <a:extLst>
              <a:ext uri="{FF2B5EF4-FFF2-40B4-BE49-F238E27FC236}">
                <a16:creationId xmlns:a16="http://schemas.microsoft.com/office/drawing/2014/main" id="{DA996B3F-2EC7-495F-920F-B21C55D9428F}"/>
              </a:ext>
            </a:extLst>
          </p:cNvPr>
          <p:cNvSpPr>
            <a:spLocks noGrp="1"/>
          </p:cNvSpPr>
          <p:nvPr>
            <p:ph type="body" sz="quarter" idx="53" hasCustomPrompt="1"/>
          </p:nvPr>
        </p:nvSpPr>
        <p:spPr>
          <a:xfrm>
            <a:off x="6073368" y="2577595"/>
            <a:ext cx="2105186" cy="365126"/>
          </a:xfrm>
        </p:spPr>
        <p:txBody>
          <a:bodyPr/>
          <a:lstStyle>
            <a:lvl1pPr marL="0" indent="0" algn="ctr">
              <a:buFont typeface="Arial" panose="020B0604020202020204" pitchFamily="34" charset="0"/>
              <a:buNone/>
              <a:defRPr sz="1800">
                <a:solidFill>
                  <a:schemeClr val="bg1"/>
                </a:solidFill>
                <a:latin typeface="+mj-lt"/>
              </a:defRPr>
            </a:lvl1pPr>
          </a:lstStyle>
          <a:p>
            <a:pPr lvl="0"/>
            <a:r>
              <a:rPr lang="en-US"/>
              <a:t>Bullet 1</a:t>
            </a:r>
            <a:endParaRPr lang="en-ZA"/>
          </a:p>
        </p:txBody>
      </p:sp>
      <p:sp>
        <p:nvSpPr>
          <p:cNvPr id="17" name="Text Placeholder 8">
            <a:extLst>
              <a:ext uri="{FF2B5EF4-FFF2-40B4-BE49-F238E27FC236}">
                <a16:creationId xmlns:a16="http://schemas.microsoft.com/office/drawing/2014/main" id="{8F06E2A5-B7ED-4E1B-9B77-DFF175FA257A}"/>
              </a:ext>
            </a:extLst>
          </p:cNvPr>
          <p:cNvSpPr>
            <a:spLocks noGrp="1"/>
          </p:cNvSpPr>
          <p:nvPr>
            <p:ph type="body" sz="quarter" idx="54" hasCustomPrompt="1"/>
          </p:nvPr>
        </p:nvSpPr>
        <p:spPr>
          <a:xfrm>
            <a:off x="8924518" y="2577595"/>
            <a:ext cx="2105186" cy="365126"/>
          </a:xfrm>
        </p:spPr>
        <p:txBody>
          <a:bodyPr/>
          <a:lstStyle>
            <a:lvl1pPr marL="0" indent="0" algn="ctr">
              <a:buFont typeface="Arial" panose="020B0604020202020204" pitchFamily="34" charset="0"/>
              <a:buNone/>
              <a:defRPr sz="1800">
                <a:solidFill>
                  <a:schemeClr val="bg1"/>
                </a:solidFill>
                <a:latin typeface="+mj-lt"/>
              </a:defRPr>
            </a:lvl1pPr>
          </a:lstStyle>
          <a:p>
            <a:pPr lvl="0"/>
            <a:r>
              <a:rPr lang="en-US"/>
              <a:t>Bullet 2</a:t>
            </a:r>
            <a:endParaRPr lang="en-ZA"/>
          </a:p>
        </p:txBody>
      </p:sp>
      <p:sp>
        <p:nvSpPr>
          <p:cNvPr id="18" name="Text Placeholder 8">
            <a:extLst>
              <a:ext uri="{FF2B5EF4-FFF2-40B4-BE49-F238E27FC236}">
                <a16:creationId xmlns:a16="http://schemas.microsoft.com/office/drawing/2014/main" id="{D12A97F1-04F3-48EA-99B9-030059505D91}"/>
              </a:ext>
            </a:extLst>
          </p:cNvPr>
          <p:cNvSpPr>
            <a:spLocks noGrp="1"/>
          </p:cNvSpPr>
          <p:nvPr>
            <p:ph type="body" sz="quarter" idx="55" hasCustomPrompt="1"/>
          </p:nvPr>
        </p:nvSpPr>
        <p:spPr>
          <a:xfrm>
            <a:off x="6074118" y="5320795"/>
            <a:ext cx="2105186" cy="365126"/>
          </a:xfrm>
        </p:spPr>
        <p:txBody>
          <a:bodyPr/>
          <a:lstStyle>
            <a:lvl1pPr marL="0" indent="0" algn="ctr">
              <a:buFont typeface="Arial" panose="020B0604020202020204" pitchFamily="34" charset="0"/>
              <a:buNone/>
              <a:defRPr sz="1800">
                <a:solidFill>
                  <a:schemeClr val="bg1"/>
                </a:solidFill>
                <a:latin typeface="+mj-lt"/>
              </a:defRPr>
            </a:lvl1pPr>
          </a:lstStyle>
          <a:p>
            <a:pPr lvl="0"/>
            <a:r>
              <a:rPr lang="en-US"/>
              <a:t>Bullet 3</a:t>
            </a:r>
            <a:endParaRPr lang="en-ZA"/>
          </a:p>
        </p:txBody>
      </p:sp>
      <p:sp>
        <p:nvSpPr>
          <p:cNvPr id="19" name="Text Placeholder 8">
            <a:extLst>
              <a:ext uri="{FF2B5EF4-FFF2-40B4-BE49-F238E27FC236}">
                <a16:creationId xmlns:a16="http://schemas.microsoft.com/office/drawing/2014/main" id="{8884A8E9-B6DB-4ADD-A85B-593F618E457A}"/>
              </a:ext>
            </a:extLst>
          </p:cNvPr>
          <p:cNvSpPr>
            <a:spLocks noGrp="1"/>
          </p:cNvSpPr>
          <p:nvPr>
            <p:ph type="body" sz="quarter" idx="56" hasCustomPrompt="1"/>
          </p:nvPr>
        </p:nvSpPr>
        <p:spPr>
          <a:xfrm>
            <a:off x="8919318" y="5320795"/>
            <a:ext cx="2105186" cy="365126"/>
          </a:xfrm>
        </p:spPr>
        <p:txBody>
          <a:bodyPr/>
          <a:lstStyle>
            <a:lvl1pPr marL="0" indent="0" algn="ctr">
              <a:buFont typeface="Arial" panose="020B0604020202020204" pitchFamily="34" charset="0"/>
              <a:buNone/>
              <a:defRPr sz="1800">
                <a:solidFill>
                  <a:schemeClr val="bg1"/>
                </a:solidFill>
                <a:latin typeface="+mj-lt"/>
              </a:defRPr>
            </a:lvl1pPr>
          </a:lstStyle>
          <a:p>
            <a:pPr lvl="0"/>
            <a:r>
              <a:rPr lang="en-US"/>
              <a:t>Bullet 4</a:t>
            </a:r>
            <a:endParaRPr lang="en-ZA"/>
          </a:p>
        </p:txBody>
      </p:sp>
      <p:sp>
        <p:nvSpPr>
          <p:cNvPr id="28" name="Text Placeholder 4">
            <a:extLst>
              <a:ext uri="{FF2B5EF4-FFF2-40B4-BE49-F238E27FC236}">
                <a16:creationId xmlns:a16="http://schemas.microsoft.com/office/drawing/2014/main" id="{19E1EA5F-9EF0-45C3-94DD-6DF64F4DFA15}"/>
              </a:ext>
            </a:extLst>
          </p:cNvPr>
          <p:cNvSpPr>
            <a:spLocks noGrp="1"/>
          </p:cNvSpPr>
          <p:nvPr>
            <p:ph type="body" sz="quarter" idx="57"/>
          </p:nvPr>
        </p:nvSpPr>
        <p:spPr>
          <a:xfrm>
            <a:off x="838201" y="5511642"/>
            <a:ext cx="3200400" cy="844707"/>
          </a:xfrm>
        </p:spPr>
        <p:txBody>
          <a:bodyPr anchor="t">
            <a:normAutofit/>
          </a:bodyPr>
          <a:lstStyle>
            <a:lvl1pPr marL="0" indent="0" algn="l">
              <a:lnSpc>
                <a:spcPct val="100000"/>
              </a:lnSpc>
              <a:buNone/>
              <a:defRPr sz="1200">
                <a:solidFill>
                  <a:schemeClr val="bg1"/>
                </a:solidFill>
              </a:defRPr>
            </a:lvl1pPr>
          </a:lstStyle>
          <a:p>
            <a:pPr lvl="0"/>
            <a:r>
              <a:rPr lang="en-US"/>
              <a:t>Click to edit Master text styles</a:t>
            </a:r>
          </a:p>
        </p:txBody>
      </p:sp>
      <p:sp>
        <p:nvSpPr>
          <p:cNvPr id="30" name="Date Placeholder 4">
            <a:extLst>
              <a:ext uri="{FF2B5EF4-FFF2-40B4-BE49-F238E27FC236}">
                <a16:creationId xmlns:a16="http://schemas.microsoft.com/office/drawing/2014/main" id="{5EBE65FE-7980-4861-93F3-178D1931E7AF}"/>
              </a:ext>
            </a:extLst>
          </p:cNvPr>
          <p:cNvSpPr>
            <a:spLocks noGrp="1"/>
          </p:cNvSpPr>
          <p:nvPr>
            <p:ph type="dt" sz="half" idx="10"/>
          </p:nvPr>
        </p:nvSpPr>
        <p:spPr>
          <a:xfrm>
            <a:off x="838200" y="6356350"/>
            <a:ext cx="2743200" cy="365125"/>
          </a:xfrm>
        </p:spPr>
        <p:txBody>
          <a:bodyPr/>
          <a:lstStyle>
            <a:lvl1pPr>
              <a:defRPr sz="900">
                <a:solidFill>
                  <a:schemeClr val="accent1">
                    <a:lumMod val="40000"/>
                    <a:lumOff val="60000"/>
                  </a:schemeClr>
                </a:solidFill>
              </a:defRPr>
            </a:lvl1pPr>
          </a:lstStyle>
          <a:p>
            <a:r>
              <a:rPr lang="en-US"/>
              <a:t>7/29/20XX</a:t>
            </a:r>
          </a:p>
        </p:txBody>
      </p:sp>
      <p:sp>
        <p:nvSpPr>
          <p:cNvPr id="31" name="Footer Placeholder 5">
            <a:extLst>
              <a:ext uri="{FF2B5EF4-FFF2-40B4-BE49-F238E27FC236}">
                <a16:creationId xmlns:a16="http://schemas.microsoft.com/office/drawing/2014/main" id="{5941D839-A1FC-4620-8485-F69D66D599E0}"/>
              </a:ext>
            </a:extLst>
          </p:cNvPr>
          <p:cNvSpPr>
            <a:spLocks noGrp="1"/>
          </p:cNvSpPr>
          <p:nvPr>
            <p:ph type="ftr" sz="quarter" idx="11"/>
          </p:nvPr>
        </p:nvSpPr>
        <p:spPr>
          <a:xfrm>
            <a:off x="4038600" y="6356350"/>
            <a:ext cx="4114800" cy="365125"/>
          </a:xfrm>
        </p:spPr>
        <p:txBody>
          <a:bodyPr/>
          <a:lstStyle>
            <a:lvl1pPr>
              <a:defRPr sz="900">
                <a:solidFill>
                  <a:schemeClr val="accent4">
                    <a:lumMod val="40000"/>
                    <a:lumOff val="60000"/>
                  </a:schemeClr>
                </a:solidFill>
              </a:defRPr>
            </a:lvl1pPr>
          </a:lstStyle>
          <a:p>
            <a:r>
              <a:rPr lang="en-US"/>
              <a:t>Employee orientation</a:t>
            </a:r>
          </a:p>
        </p:txBody>
      </p:sp>
      <p:sp>
        <p:nvSpPr>
          <p:cNvPr id="32" name="Slide Number Placeholder 6">
            <a:extLst>
              <a:ext uri="{FF2B5EF4-FFF2-40B4-BE49-F238E27FC236}">
                <a16:creationId xmlns:a16="http://schemas.microsoft.com/office/drawing/2014/main" id="{B3B8613F-19BE-4CDB-BC4C-C321B4B8F2CF}"/>
              </a:ext>
            </a:extLst>
          </p:cNvPr>
          <p:cNvSpPr>
            <a:spLocks noGrp="1"/>
          </p:cNvSpPr>
          <p:nvPr>
            <p:ph type="sldNum" sz="quarter" idx="12"/>
          </p:nvPr>
        </p:nvSpPr>
        <p:spPr>
          <a:xfrm>
            <a:off x="8610600" y="6356350"/>
            <a:ext cx="2743200" cy="365125"/>
          </a:xfrm>
        </p:spPr>
        <p:txBody>
          <a:bodyPr/>
          <a:lstStyle>
            <a:lvl1pPr>
              <a:defRPr sz="900">
                <a:solidFill>
                  <a:schemeClr val="accent4">
                    <a:lumMod val="40000"/>
                    <a:lumOff val="60000"/>
                  </a:schemeClr>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4185573425"/>
      </p:ext>
    </p:extLst>
  </p:cSld>
  <p:clrMapOvr>
    <a:masterClrMapping/>
  </p:clrMapOvr>
  <p:extLst>
    <p:ext uri="{DCECCB84-F9BA-43D5-87BE-67443E8EF086}">
      <p15:sldGuideLst xmlns:p15="http://schemas.microsoft.com/office/powerpoint/2012/main">
        <p15:guide id="1" orient="horz" pos="177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rg Chart">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a:xfrm>
            <a:off x="838200" y="695037"/>
            <a:ext cx="4573200" cy="1325563"/>
          </a:xfrm>
        </p:spPr>
        <p:txBody>
          <a:bodyPr/>
          <a:lstStyle>
            <a:lvl1pPr algn="l">
              <a:defRPr b="1">
                <a:solidFill>
                  <a:schemeClr val="accent4"/>
                </a:solidFill>
              </a:defRPr>
            </a:lvl1pPr>
          </a:lstStyle>
          <a:p>
            <a:r>
              <a:rPr lang="en-US"/>
              <a:t>Click to edit Master title style</a:t>
            </a:r>
            <a:endParaRPr lang="en-ZA"/>
          </a:p>
        </p:txBody>
      </p:sp>
      <p:sp>
        <p:nvSpPr>
          <p:cNvPr id="9" name="Text Placeholder 8">
            <a:extLst>
              <a:ext uri="{FF2B5EF4-FFF2-40B4-BE49-F238E27FC236}">
                <a16:creationId xmlns:a16="http://schemas.microsoft.com/office/drawing/2014/main" id="{07F18567-9326-411F-BA8D-561D58C7DD91}"/>
              </a:ext>
            </a:extLst>
          </p:cNvPr>
          <p:cNvSpPr>
            <a:spLocks noGrp="1"/>
          </p:cNvSpPr>
          <p:nvPr>
            <p:ph type="body" sz="quarter" idx="33" hasCustomPrompt="1"/>
          </p:nvPr>
        </p:nvSpPr>
        <p:spPr>
          <a:xfrm>
            <a:off x="5021635" y="2039382"/>
            <a:ext cx="2105186" cy="365125"/>
          </a:xfrm>
        </p:spPr>
        <p:txBody>
          <a:bodyPr/>
          <a:lstStyle>
            <a:lvl1pPr marL="0" indent="0" algn="ctr">
              <a:buFont typeface="Arial" panose="020B0604020202020204" pitchFamily="34" charset="0"/>
              <a:buNone/>
              <a:defRPr sz="1800" b="1">
                <a:solidFill>
                  <a:schemeClr val="accent1"/>
                </a:solidFill>
                <a:latin typeface="+mj-lt"/>
              </a:defRPr>
            </a:lvl1pPr>
          </a:lstStyle>
          <a:p>
            <a:pPr lvl="0"/>
            <a:r>
              <a:rPr lang="en-US"/>
              <a:t>Name</a:t>
            </a:r>
            <a:endParaRPr lang="en-ZA"/>
          </a:p>
        </p:txBody>
      </p:sp>
      <p:sp>
        <p:nvSpPr>
          <p:cNvPr id="14" name="Text Placeholder 8">
            <a:extLst>
              <a:ext uri="{FF2B5EF4-FFF2-40B4-BE49-F238E27FC236}">
                <a16:creationId xmlns:a16="http://schemas.microsoft.com/office/drawing/2014/main" id="{16CC17AD-6E52-42E9-989B-FB086C64DFD1}"/>
              </a:ext>
            </a:extLst>
          </p:cNvPr>
          <p:cNvSpPr>
            <a:spLocks noGrp="1"/>
          </p:cNvSpPr>
          <p:nvPr>
            <p:ph type="body" sz="quarter" idx="46" hasCustomPrompt="1"/>
          </p:nvPr>
        </p:nvSpPr>
        <p:spPr>
          <a:xfrm>
            <a:off x="5021635" y="2408260"/>
            <a:ext cx="2105186" cy="365125"/>
          </a:xfrm>
        </p:spPr>
        <p:txBody>
          <a:bodyPr>
            <a:normAutofit/>
          </a:bodyPr>
          <a:lstStyle>
            <a:lvl1pPr marL="0" indent="0" algn="ctr">
              <a:buFont typeface="Arial" panose="020B0604020202020204" pitchFamily="34" charset="0"/>
              <a:buNone/>
              <a:defRPr sz="1200">
                <a:solidFill>
                  <a:schemeClr val="accent4"/>
                </a:solidFill>
                <a:latin typeface="+mj-lt"/>
              </a:defRPr>
            </a:lvl1pPr>
          </a:lstStyle>
          <a:p>
            <a:pPr lvl="0"/>
            <a:r>
              <a:rPr lang="en-US"/>
              <a:t>Title</a:t>
            </a:r>
            <a:endParaRPr lang="en-ZA"/>
          </a:p>
        </p:txBody>
      </p:sp>
      <p:sp>
        <p:nvSpPr>
          <p:cNvPr id="16" name="Text Placeholder 8">
            <a:extLst>
              <a:ext uri="{FF2B5EF4-FFF2-40B4-BE49-F238E27FC236}">
                <a16:creationId xmlns:a16="http://schemas.microsoft.com/office/drawing/2014/main" id="{D36B0D72-6C95-4E3A-A679-D94CB154306B}"/>
              </a:ext>
            </a:extLst>
          </p:cNvPr>
          <p:cNvSpPr>
            <a:spLocks noGrp="1"/>
          </p:cNvSpPr>
          <p:nvPr>
            <p:ph type="body" sz="quarter" idx="47" hasCustomPrompt="1"/>
          </p:nvPr>
        </p:nvSpPr>
        <p:spPr>
          <a:xfrm>
            <a:off x="5043407" y="4770420"/>
            <a:ext cx="2105186" cy="365125"/>
          </a:xfrm>
        </p:spPr>
        <p:txBody>
          <a:bodyPr/>
          <a:lstStyle>
            <a:lvl1pPr marL="0" indent="0" algn="ctr">
              <a:buFont typeface="Arial" panose="020B0604020202020204" pitchFamily="34" charset="0"/>
              <a:buNone/>
              <a:defRPr sz="1800" b="1">
                <a:solidFill>
                  <a:schemeClr val="accent1"/>
                </a:solidFill>
                <a:latin typeface="+mj-lt"/>
              </a:defRPr>
            </a:lvl1pPr>
          </a:lstStyle>
          <a:p>
            <a:pPr lvl="0"/>
            <a:r>
              <a:rPr lang="en-US"/>
              <a:t>Name</a:t>
            </a:r>
            <a:endParaRPr lang="en-ZA"/>
          </a:p>
        </p:txBody>
      </p:sp>
      <p:sp>
        <p:nvSpPr>
          <p:cNvPr id="17" name="Text Placeholder 8">
            <a:extLst>
              <a:ext uri="{FF2B5EF4-FFF2-40B4-BE49-F238E27FC236}">
                <a16:creationId xmlns:a16="http://schemas.microsoft.com/office/drawing/2014/main" id="{7E6E1537-8CF9-4C86-8E25-29BFFDAFDDD2}"/>
              </a:ext>
            </a:extLst>
          </p:cNvPr>
          <p:cNvSpPr>
            <a:spLocks noGrp="1"/>
          </p:cNvSpPr>
          <p:nvPr>
            <p:ph type="body" sz="quarter" idx="48" hasCustomPrompt="1"/>
          </p:nvPr>
        </p:nvSpPr>
        <p:spPr>
          <a:xfrm>
            <a:off x="5043407" y="5139298"/>
            <a:ext cx="2105186" cy="365125"/>
          </a:xfrm>
        </p:spPr>
        <p:txBody>
          <a:bodyPr>
            <a:normAutofit/>
          </a:bodyPr>
          <a:lstStyle>
            <a:lvl1pPr marL="0" indent="0" algn="ctr">
              <a:buFont typeface="Arial" panose="020B0604020202020204" pitchFamily="34" charset="0"/>
              <a:buNone/>
              <a:defRPr sz="1200">
                <a:solidFill>
                  <a:schemeClr val="accent4"/>
                </a:solidFill>
                <a:latin typeface="+mj-lt"/>
              </a:defRPr>
            </a:lvl1pPr>
          </a:lstStyle>
          <a:p>
            <a:pPr lvl="0"/>
            <a:r>
              <a:rPr lang="en-US"/>
              <a:t>Title</a:t>
            </a:r>
            <a:endParaRPr lang="en-ZA"/>
          </a:p>
        </p:txBody>
      </p:sp>
      <p:sp>
        <p:nvSpPr>
          <p:cNvPr id="18" name="Text Placeholder 8">
            <a:extLst>
              <a:ext uri="{FF2B5EF4-FFF2-40B4-BE49-F238E27FC236}">
                <a16:creationId xmlns:a16="http://schemas.microsoft.com/office/drawing/2014/main" id="{755E9ED2-721A-416D-AFA6-B57E6B8D8C5D}"/>
              </a:ext>
            </a:extLst>
          </p:cNvPr>
          <p:cNvSpPr>
            <a:spLocks noGrp="1"/>
          </p:cNvSpPr>
          <p:nvPr>
            <p:ph type="body" sz="quarter" idx="49" hasCustomPrompt="1"/>
          </p:nvPr>
        </p:nvSpPr>
        <p:spPr>
          <a:xfrm>
            <a:off x="2757407" y="4758255"/>
            <a:ext cx="2105186" cy="365125"/>
          </a:xfrm>
        </p:spPr>
        <p:txBody>
          <a:bodyPr/>
          <a:lstStyle>
            <a:lvl1pPr marL="0" indent="0" algn="ctr">
              <a:buFont typeface="Arial" panose="020B0604020202020204" pitchFamily="34" charset="0"/>
              <a:buNone/>
              <a:defRPr sz="1800" b="1">
                <a:solidFill>
                  <a:schemeClr val="accent1"/>
                </a:solidFill>
                <a:latin typeface="+mj-lt"/>
              </a:defRPr>
            </a:lvl1pPr>
          </a:lstStyle>
          <a:p>
            <a:pPr lvl="0"/>
            <a:r>
              <a:rPr lang="en-US"/>
              <a:t>Name</a:t>
            </a:r>
            <a:endParaRPr lang="en-ZA"/>
          </a:p>
        </p:txBody>
      </p:sp>
      <p:sp>
        <p:nvSpPr>
          <p:cNvPr id="19" name="Text Placeholder 8">
            <a:extLst>
              <a:ext uri="{FF2B5EF4-FFF2-40B4-BE49-F238E27FC236}">
                <a16:creationId xmlns:a16="http://schemas.microsoft.com/office/drawing/2014/main" id="{0DE1C87C-07E3-42FC-9B43-81D789BF794B}"/>
              </a:ext>
            </a:extLst>
          </p:cNvPr>
          <p:cNvSpPr>
            <a:spLocks noGrp="1"/>
          </p:cNvSpPr>
          <p:nvPr>
            <p:ph type="body" sz="quarter" idx="50" hasCustomPrompt="1"/>
          </p:nvPr>
        </p:nvSpPr>
        <p:spPr>
          <a:xfrm>
            <a:off x="2757407" y="5127133"/>
            <a:ext cx="2105186" cy="365125"/>
          </a:xfrm>
        </p:spPr>
        <p:txBody>
          <a:bodyPr>
            <a:normAutofit/>
          </a:bodyPr>
          <a:lstStyle>
            <a:lvl1pPr marL="0" indent="0" algn="ctr">
              <a:buFont typeface="Arial" panose="020B0604020202020204" pitchFamily="34" charset="0"/>
              <a:buNone/>
              <a:defRPr sz="1200">
                <a:solidFill>
                  <a:schemeClr val="accent4"/>
                </a:solidFill>
                <a:latin typeface="+mj-lt"/>
              </a:defRPr>
            </a:lvl1pPr>
          </a:lstStyle>
          <a:p>
            <a:pPr lvl="0"/>
            <a:r>
              <a:rPr lang="en-US"/>
              <a:t>Title</a:t>
            </a:r>
            <a:endParaRPr lang="en-ZA"/>
          </a:p>
        </p:txBody>
      </p:sp>
      <p:sp>
        <p:nvSpPr>
          <p:cNvPr id="20" name="Text Placeholder 8">
            <a:extLst>
              <a:ext uri="{FF2B5EF4-FFF2-40B4-BE49-F238E27FC236}">
                <a16:creationId xmlns:a16="http://schemas.microsoft.com/office/drawing/2014/main" id="{8556C5D2-9D30-44C4-95EA-DA672356995D}"/>
              </a:ext>
            </a:extLst>
          </p:cNvPr>
          <p:cNvSpPr>
            <a:spLocks noGrp="1"/>
          </p:cNvSpPr>
          <p:nvPr>
            <p:ph type="body" sz="quarter" idx="51" hasCustomPrompt="1"/>
          </p:nvPr>
        </p:nvSpPr>
        <p:spPr>
          <a:xfrm>
            <a:off x="471407" y="4770420"/>
            <a:ext cx="2105186" cy="365125"/>
          </a:xfrm>
        </p:spPr>
        <p:txBody>
          <a:bodyPr/>
          <a:lstStyle>
            <a:lvl1pPr marL="0" indent="0" algn="ctr">
              <a:buFont typeface="Arial" panose="020B0604020202020204" pitchFamily="34" charset="0"/>
              <a:buNone/>
              <a:defRPr sz="1800" b="1">
                <a:solidFill>
                  <a:schemeClr val="accent1"/>
                </a:solidFill>
                <a:latin typeface="+mj-lt"/>
              </a:defRPr>
            </a:lvl1pPr>
          </a:lstStyle>
          <a:p>
            <a:pPr lvl="0"/>
            <a:r>
              <a:rPr lang="en-US"/>
              <a:t>Name</a:t>
            </a:r>
            <a:endParaRPr lang="en-ZA"/>
          </a:p>
        </p:txBody>
      </p:sp>
      <p:sp>
        <p:nvSpPr>
          <p:cNvPr id="25" name="Text Placeholder 8">
            <a:extLst>
              <a:ext uri="{FF2B5EF4-FFF2-40B4-BE49-F238E27FC236}">
                <a16:creationId xmlns:a16="http://schemas.microsoft.com/office/drawing/2014/main" id="{BB8DD76A-44FE-4266-9CE3-FC74ACF61470}"/>
              </a:ext>
            </a:extLst>
          </p:cNvPr>
          <p:cNvSpPr>
            <a:spLocks noGrp="1"/>
          </p:cNvSpPr>
          <p:nvPr>
            <p:ph type="body" sz="quarter" idx="52" hasCustomPrompt="1"/>
          </p:nvPr>
        </p:nvSpPr>
        <p:spPr>
          <a:xfrm>
            <a:off x="471407" y="5139298"/>
            <a:ext cx="2105186" cy="365125"/>
          </a:xfrm>
        </p:spPr>
        <p:txBody>
          <a:bodyPr>
            <a:normAutofit/>
          </a:bodyPr>
          <a:lstStyle>
            <a:lvl1pPr marL="0" indent="0" algn="ctr">
              <a:buFont typeface="Arial" panose="020B0604020202020204" pitchFamily="34" charset="0"/>
              <a:buNone/>
              <a:defRPr sz="1200">
                <a:solidFill>
                  <a:schemeClr val="accent4"/>
                </a:solidFill>
                <a:latin typeface="+mj-lt"/>
              </a:defRPr>
            </a:lvl1pPr>
          </a:lstStyle>
          <a:p>
            <a:pPr lvl="0"/>
            <a:r>
              <a:rPr lang="en-US"/>
              <a:t>Title</a:t>
            </a:r>
            <a:endParaRPr lang="en-ZA"/>
          </a:p>
        </p:txBody>
      </p:sp>
      <p:sp>
        <p:nvSpPr>
          <p:cNvPr id="26" name="Text Placeholder 8">
            <a:extLst>
              <a:ext uri="{FF2B5EF4-FFF2-40B4-BE49-F238E27FC236}">
                <a16:creationId xmlns:a16="http://schemas.microsoft.com/office/drawing/2014/main" id="{BB7FB830-D9B0-43D8-B279-D8A3831911C7}"/>
              </a:ext>
            </a:extLst>
          </p:cNvPr>
          <p:cNvSpPr>
            <a:spLocks noGrp="1"/>
          </p:cNvSpPr>
          <p:nvPr>
            <p:ph type="body" sz="quarter" idx="53" hasCustomPrompt="1"/>
          </p:nvPr>
        </p:nvSpPr>
        <p:spPr>
          <a:xfrm>
            <a:off x="9615407" y="4758255"/>
            <a:ext cx="2105186" cy="365125"/>
          </a:xfrm>
        </p:spPr>
        <p:txBody>
          <a:bodyPr/>
          <a:lstStyle>
            <a:lvl1pPr marL="0" indent="0" algn="ctr">
              <a:buFont typeface="Arial" panose="020B0604020202020204" pitchFamily="34" charset="0"/>
              <a:buNone/>
              <a:defRPr sz="1800" b="1">
                <a:solidFill>
                  <a:schemeClr val="accent1"/>
                </a:solidFill>
                <a:latin typeface="+mj-lt"/>
              </a:defRPr>
            </a:lvl1pPr>
          </a:lstStyle>
          <a:p>
            <a:pPr lvl="0"/>
            <a:r>
              <a:rPr lang="en-US"/>
              <a:t>Name</a:t>
            </a:r>
            <a:endParaRPr lang="en-ZA"/>
          </a:p>
        </p:txBody>
      </p:sp>
      <p:sp>
        <p:nvSpPr>
          <p:cNvPr id="27" name="Text Placeholder 8">
            <a:extLst>
              <a:ext uri="{FF2B5EF4-FFF2-40B4-BE49-F238E27FC236}">
                <a16:creationId xmlns:a16="http://schemas.microsoft.com/office/drawing/2014/main" id="{DA699CE9-2DCD-4D59-B359-D7D3511A2158}"/>
              </a:ext>
            </a:extLst>
          </p:cNvPr>
          <p:cNvSpPr>
            <a:spLocks noGrp="1"/>
          </p:cNvSpPr>
          <p:nvPr>
            <p:ph type="body" sz="quarter" idx="54" hasCustomPrompt="1"/>
          </p:nvPr>
        </p:nvSpPr>
        <p:spPr>
          <a:xfrm>
            <a:off x="9615407" y="5127133"/>
            <a:ext cx="2105186" cy="365125"/>
          </a:xfrm>
        </p:spPr>
        <p:txBody>
          <a:bodyPr>
            <a:normAutofit/>
          </a:bodyPr>
          <a:lstStyle>
            <a:lvl1pPr marL="0" indent="0" algn="ctr">
              <a:buFont typeface="Arial" panose="020B0604020202020204" pitchFamily="34" charset="0"/>
              <a:buNone/>
              <a:defRPr sz="1200">
                <a:solidFill>
                  <a:schemeClr val="accent4"/>
                </a:solidFill>
                <a:latin typeface="+mj-lt"/>
              </a:defRPr>
            </a:lvl1pPr>
          </a:lstStyle>
          <a:p>
            <a:pPr lvl="0"/>
            <a:r>
              <a:rPr lang="en-US"/>
              <a:t>Title</a:t>
            </a:r>
            <a:endParaRPr lang="en-ZA"/>
          </a:p>
        </p:txBody>
      </p:sp>
      <p:sp>
        <p:nvSpPr>
          <p:cNvPr id="28" name="Text Placeholder 8">
            <a:extLst>
              <a:ext uri="{FF2B5EF4-FFF2-40B4-BE49-F238E27FC236}">
                <a16:creationId xmlns:a16="http://schemas.microsoft.com/office/drawing/2014/main" id="{5B0C1AF9-7ECA-4F02-B71D-97228D05B031}"/>
              </a:ext>
            </a:extLst>
          </p:cNvPr>
          <p:cNvSpPr>
            <a:spLocks noGrp="1"/>
          </p:cNvSpPr>
          <p:nvPr>
            <p:ph type="body" sz="quarter" idx="55" hasCustomPrompt="1"/>
          </p:nvPr>
        </p:nvSpPr>
        <p:spPr>
          <a:xfrm>
            <a:off x="7329407" y="4770420"/>
            <a:ext cx="2105186" cy="365125"/>
          </a:xfrm>
        </p:spPr>
        <p:txBody>
          <a:bodyPr/>
          <a:lstStyle>
            <a:lvl1pPr marL="0" indent="0" algn="ctr">
              <a:buFont typeface="Arial" panose="020B0604020202020204" pitchFamily="34" charset="0"/>
              <a:buNone/>
              <a:defRPr sz="1800" b="1">
                <a:solidFill>
                  <a:schemeClr val="accent1"/>
                </a:solidFill>
                <a:latin typeface="+mj-lt"/>
              </a:defRPr>
            </a:lvl1pPr>
          </a:lstStyle>
          <a:p>
            <a:pPr lvl="0"/>
            <a:r>
              <a:rPr lang="en-US"/>
              <a:t>Name</a:t>
            </a:r>
            <a:endParaRPr lang="en-ZA"/>
          </a:p>
        </p:txBody>
      </p:sp>
      <p:sp>
        <p:nvSpPr>
          <p:cNvPr id="29" name="Text Placeholder 8">
            <a:extLst>
              <a:ext uri="{FF2B5EF4-FFF2-40B4-BE49-F238E27FC236}">
                <a16:creationId xmlns:a16="http://schemas.microsoft.com/office/drawing/2014/main" id="{FE515F87-B08B-4273-9427-B4477D68E33E}"/>
              </a:ext>
            </a:extLst>
          </p:cNvPr>
          <p:cNvSpPr>
            <a:spLocks noGrp="1"/>
          </p:cNvSpPr>
          <p:nvPr>
            <p:ph type="body" sz="quarter" idx="56" hasCustomPrompt="1"/>
          </p:nvPr>
        </p:nvSpPr>
        <p:spPr>
          <a:xfrm>
            <a:off x="7329407" y="5139298"/>
            <a:ext cx="2105186" cy="365125"/>
          </a:xfrm>
        </p:spPr>
        <p:txBody>
          <a:bodyPr>
            <a:normAutofit/>
          </a:bodyPr>
          <a:lstStyle>
            <a:lvl1pPr marL="0" indent="0" algn="ctr">
              <a:buFont typeface="Arial" panose="020B0604020202020204" pitchFamily="34" charset="0"/>
              <a:buNone/>
              <a:defRPr sz="1200">
                <a:solidFill>
                  <a:schemeClr val="accent4"/>
                </a:solidFill>
                <a:latin typeface="+mj-lt"/>
              </a:defRPr>
            </a:lvl1pPr>
          </a:lstStyle>
          <a:p>
            <a:pPr lvl="0"/>
            <a:r>
              <a:rPr lang="en-US"/>
              <a:t>Title</a:t>
            </a:r>
            <a:endParaRPr lang="en-ZA"/>
          </a:p>
        </p:txBody>
      </p:sp>
      <p:cxnSp>
        <p:nvCxnSpPr>
          <p:cNvPr id="5" name="Straight Connector 4">
            <a:extLst>
              <a:ext uri="{FF2B5EF4-FFF2-40B4-BE49-F238E27FC236}">
                <a16:creationId xmlns:a16="http://schemas.microsoft.com/office/drawing/2014/main" id="{02353FBD-19BF-45E4-A6F5-4217CDAAA52E}"/>
              </a:ext>
            </a:extLst>
          </p:cNvPr>
          <p:cNvCxnSpPr/>
          <p:nvPr userDrawn="1"/>
        </p:nvCxnSpPr>
        <p:spPr>
          <a:xfrm>
            <a:off x="1513114" y="3875317"/>
            <a:ext cx="9111343" cy="0"/>
          </a:xfrm>
          <a:prstGeom prst="line">
            <a:avLst/>
          </a:prstGeom>
          <a:ln w="28575">
            <a:solidFill>
              <a:schemeClr val="accent4"/>
            </a:solidFill>
          </a:ln>
        </p:spPr>
        <p:style>
          <a:lnRef idx="1">
            <a:schemeClr val="dk1"/>
          </a:lnRef>
          <a:fillRef idx="0">
            <a:schemeClr val="dk1"/>
          </a:fillRef>
          <a:effectRef idx="0">
            <a:schemeClr val="dk1"/>
          </a:effectRef>
          <a:fontRef idx="minor">
            <a:schemeClr val="tx1"/>
          </a:fontRef>
        </p:style>
      </p:cxnSp>
      <p:sp>
        <p:nvSpPr>
          <p:cNvPr id="41" name="Date Placeholder 4">
            <a:extLst>
              <a:ext uri="{FF2B5EF4-FFF2-40B4-BE49-F238E27FC236}">
                <a16:creationId xmlns:a16="http://schemas.microsoft.com/office/drawing/2014/main" id="{BA4BCF05-CDFF-42C0-A406-D762B747C799}"/>
              </a:ext>
            </a:extLst>
          </p:cNvPr>
          <p:cNvSpPr>
            <a:spLocks noGrp="1"/>
          </p:cNvSpPr>
          <p:nvPr>
            <p:ph type="dt" sz="half" idx="10"/>
          </p:nvPr>
        </p:nvSpPr>
        <p:spPr>
          <a:xfrm>
            <a:off x="838200" y="6356350"/>
            <a:ext cx="2743200" cy="365125"/>
          </a:xfrm>
        </p:spPr>
        <p:txBody>
          <a:bodyPr/>
          <a:lstStyle>
            <a:lvl1pPr>
              <a:defRPr sz="900">
                <a:solidFill>
                  <a:schemeClr val="accent5">
                    <a:lumMod val="75000"/>
                  </a:schemeClr>
                </a:solidFill>
              </a:defRPr>
            </a:lvl1pPr>
          </a:lstStyle>
          <a:p>
            <a:r>
              <a:rPr lang="en-US"/>
              <a:t>7/29/20XX</a:t>
            </a:r>
          </a:p>
        </p:txBody>
      </p:sp>
      <p:sp>
        <p:nvSpPr>
          <p:cNvPr id="42" name="Footer Placeholder 5">
            <a:extLst>
              <a:ext uri="{FF2B5EF4-FFF2-40B4-BE49-F238E27FC236}">
                <a16:creationId xmlns:a16="http://schemas.microsoft.com/office/drawing/2014/main" id="{FE043986-6365-4919-A13C-B1086DCFF1BD}"/>
              </a:ext>
            </a:extLst>
          </p:cNvPr>
          <p:cNvSpPr>
            <a:spLocks noGrp="1"/>
          </p:cNvSpPr>
          <p:nvPr>
            <p:ph type="ftr" sz="quarter" idx="11"/>
          </p:nvPr>
        </p:nvSpPr>
        <p:spPr>
          <a:xfrm>
            <a:off x="4038600" y="6356350"/>
            <a:ext cx="4114800" cy="365125"/>
          </a:xfrm>
        </p:spPr>
        <p:txBody>
          <a:bodyPr/>
          <a:lstStyle>
            <a:lvl1pPr>
              <a:defRPr sz="900">
                <a:solidFill>
                  <a:schemeClr val="accent5">
                    <a:lumMod val="75000"/>
                  </a:schemeClr>
                </a:solidFill>
              </a:defRPr>
            </a:lvl1pPr>
          </a:lstStyle>
          <a:p>
            <a:r>
              <a:rPr lang="en-US"/>
              <a:t>Employee orientation</a:t>
            </a:r>
          </a:p>
        </p:txBody>
      </p:sp>
      <p:sp>
        <p:nvSpPr>
          <p:cNvPr id="43" name="Slide Number Placeholder 6">
            <a:extLst>
              <a:ext uri="{FF2B5EF4-FFF2-40B4-BE49-F238E27FC236}">
                <a16:creationId xmlns:a16="http://schemas.microsoft.com/office/drawing/2014/main" id="{4FD22B22-DA9C-4B3F-A67F-D07291278BE6}"/>
              </a:ext>
            </a:extLst>
          </p:cNvPr>
          <p:cNvSpPr>
            <a:spLocks noGrp="1"/>
          </p:cNvSpPr>
          <p:nvPr>
            <p:ph type="sldNum" sz="quarter" idx="12"/>
          </p:nvPr>
        </p:nvSpPr>
        <p:spPr>
          <a:xfrm>
            <a:off x="8610600" y="6356350"/>
            <a:ext cx="2743200" cy="365125"/>
          </a:xfrm>
        </p:spPr>
        <p:txBody>
          <a:bodyPr/>
          <a:lstStyle>
            <a:lvl1pPr>
              <a:defRPr sz="900">
                <a:solidFill>
                  <a:schemeClr val="accent5">
                    <a:lumMod val="75000"/>
                  </a:schemeClr>
                </a:solidFill>
              </a:defRPr>
            </a:lvl1pPr>
          </a:lstStyle>
          <a:p>
            <a:fld id="{B5CEABB6-07DC-46E8-9B57-56EC44A396E5}" type="slidenum">
              <a:rPr lang="en-US" smtClean="0"/>
              <a:pPr/>
              <a:t>‹#›</a:t>
            </a:fld>
            <a:endParaRPr lang="en-US"/>
          </a:p>
        </p:txBody>
      </p:sp>
      <p:cxnSp>
        <p:nvCxnSpPr>
          <p:cNvPr id="47" name="Straight Connector 46">
            <a:extLst>
              <a:ext uri="{FF2B5EF4-FFF2-40B4-BE49-F238E27FC236}">
                <a16:creationId xmlns:a16="http://schemas.microsoft.com/office/drawing/2014/main" id="{AFAB3CE1-D027-49AE-8023-7D6E330C7E2D}"/>
              </a:ext>
            </a:extLst>
          </p:cNvPr>
          <p:cNvCxnSpPr>
            <a:cxnSpLocks/>
          </p:cNvCxnSpPr>
          <p:nvPr userDrawn="1"/>
        </p:nvCxnSpPr>
        <p:spPr>
          <a:xfrm flipV="1">
            <a:off x="6096000" y="2852057"/>
            <a:ext cx="0" cy="1643743"/>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B59BE6F-06DF-4031-A366-9BF6A53377C4}"/>
              </a:ext>
            </a:extLst>
          </p:cNvPr>
          <p:cNvCxnSpPr>
            <a:cxnSpLocks/>
          </p:cNvCxnSpPr>
          <p:nvPr userDrawn="1"/>
        </p:nvCxnSpPr>
        <p:spPr>
          <a:xfrm flipV="1">
            <a:off x="10611592" y="3872164"/>
            <a:ext cx="0" cy="623636"/>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588442AB-AF81-4C81-B0CE-584EE410EB92}"/>
              </a:ext>
            </a:extLst>
          </p:cNvPr>
          <p:cNvCxnSpPr>
            <a:cxnSpLocks/>
          </p:cNvCxnSpPr>
          <p:nvPr userDrawn="1"/>
        </p:nvCxnSpPr>
        <p:spPr>
          <a:xfrm flipV="1">
            <a:off x="1513114" y="3872164"/>
            <a:ext cx="0" cy="623636"/>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5F27884-729D-4CA6-A08A-92EBC733CCB5}"/>
              </a:ext>
            </a:extLst>
          </p:cNvPr>
          <p:cNvCxnSpPr>
            <a:cxnSpLocks/>
          </p:cNvCxnSpPr>
          <p:nvPr userDrawn="1"/>
        </p:nvCxnSpPr>
        <p:spPr>
          <a:xfrm flipV="1">
            <a:off x="3815938" y="3872164"/>
            <a:ext cx="0" cy="623636"/>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A1F7E5A1-BEA5-447F-BED5-E18F7A1D9A37}"/>
              </a:ext>
            </a:extLst>
          </p:cNvPr>
          <p:cNvCxnSpPr>
            <a:cxnSpLocks/>
          </p:cNvCxnSpPr>
          <p:nvPr userDrawn="1"/>
        </p:nvCxnSpPr>
        <p:spPr>
          <a:xfrm flipV="1">
            <a:off x="8381011" y="3872164"/>
            <a:ext cx="0" cy="623636"/>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5084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right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a:xfrm>
            <a:off x="5669280" y="2376805"/>
            <a:ext cx="5013960" cy="1325563"/>
          </a:xfrm>
        </p:spPr>
        <p:txBody>
          <a:bodyPr anchor="b"/>
          <a:lstStyle>
            <a:lvl1pPr>
              <a:defRPr b="1">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p:nvPr>
        </p:nvSpPr>
        <p:spPr>
          <a:xfrm>
            <a:off x="5669280" y="4150042"/>
            <a:ext cx="5013960" cy="1961198"/>
          </a:xfrm>
        </p:spPr>
        <p:txBody>
          <a:bodyPr>
            <a:normAutofit/>
          </a:bodyPr>
          <a:lstStyle>
            <a:lvl1pPr marL="0" indent="0">
              <a:lnSpc>
                <a:spcPct val="100000"/>
              </a:lnSpc>
              <a:buNone/>
              <a:defRPr sz="16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Rectangle 8">
            <a:extLst>
              <a:ext uri="{FF2B5EF4-FFF2-40B4-BE49-F238E27FC236}">
                <a16:creationId xmlns:a16="http://schemas.microsoft.com/office/drawing/2014/main" id="{29197FF6-6321-41EE-A0C4-DEC0761A3C01}"/>
              </a:ext>
            </a:extLst>
          </p:cNvPr>
          <p:cNvSpPr/>
          <p:nvPr userDrawn="1"/>
        </p:nvSpPr>
        <p:spPr>
          <a:xfrm>
            <a:off x="0" y="0"/>
            <a:ext cx="417576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545EFDD-D97D-44D9-8A6D-0FACEE0964B3}"/>
              </a:ext>
            </a:extLst>
          </p:cNvPr>
          <p:cNvSpPr/>
          <p:nvPr userDrawn="1"/>
        </p:nvSpPr>
        <p:spPr>
          <a:xfrm flipV="1">
            <a:off x="371856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4">
            <a:extLst>
              <a:ext uri="{FF2B5EF4-FFF2-40B4-BE49-F238E27FC236}">
                <a16:creationId xmlns:a16="http://schemas.microsoft.com/office/drawing/2014/main" id="{9ECA7294-D791-453A-AEDA-C7BC2C83BACB}"/>
              </a:ext>
            </a:extLst>
          </p:cNvPr>
          <p:cNvSpPr>
            <a:spLocks noGrp="1"/>
          </p:cNvSpPr>
          <p:nvPr>
            <p:ph type="dt" sz="half" idx="10"/>
          </p:nvPr>
        </p:nvSpPr>
        <p:spPr>
          <a:xfrm>
            <a:off x="838200" y="6356350"/>
            <a:ext cx="2743200" cy="365125"/>
          </a:xfrm>
        </p:spPr>
        <p:txBody>
          <a:bodyPr/>
          <a:lstStyle>
            <a:lvl1pPr>
              <a:defRPr sz="900">
                <a:solidFill>
                  <a:schemeClr val="accent3">
                    <a:lumMod val="75000"/>
                  </a:schemeClr>
                </a:solidFill>
              </a:defRPr>
            </a:lvl1pPr>
          </a:lstStyle>
          <a:p>
            <a:r>
              <a:rPr lang="en-US"/>
              <a:t>7/29/20XX</a:t>
            </a:r>
          </a:p>
        </p:txBody>
      </p:sp>
      <p:sp>
        <p:nvSpPr>
          <p:cNvPr id="8" name="Footer Placeholder 5">
            <a:extLst>
              <a:ext uri="{FF2B5EF4-FFF2-40B4-BE49-F238E27FC236}">
                <a16:creationId xmlns:a16="http://schemas.microsoft.com/office/drawing/2014/main" id="{E3F008A3-FE03-4B55-99DE-C66C7215F529}"/>
              </a:ext>
            </a:extLst>
          </p:cNvPr>
          <p:cNvSpPr>
            <a:spLocks noGrp="1"/>
          </p:cNvSpPr>
          <p:nvPr>
            <p:ph type="ftr" sz="quarter" idx="11"/>
          </p:nvPr>
        </p:nvSpPr>
        <p:spPr>
          <a:xfrm>
            <a:off x="4038600" y="6356350"/>
            <a:ext cx="4114800" cy="365125"/>
          </a:xfrm>
        </p:spPr>
        <p:txBody>
          <a:bodyPr/>
          <a:lstStyle>
            <a:lvl1pPr>
              <a:defRPr sz="900">
                <a:solidFill>
                  <a:schemeClr val="accent4">
                    <a:lumMod val="40000"/>
                    <a:lumOff val="60000"/>
                  </a:schemeClr>
                </a:solidFill>
              </a:defRPr>
            </a:lvl1pPr>
          </a:lstStyle>
          <a:p>
            <a:r>
              <a:rPr lang="en-US"/>
              <a:t>Employee orientation</a:t>
            </a:r>
          </a:p>
        </p:txBody>
      </p:sp>
      <p:sp>
        <p:nvSpPr>
          <p:cNvPr id="10" name="Slide Number Placeholder 6">
            <a:extLst>
              <a:ext uri="{FF2B5EF4-FFF2-40B4-BE49-F238E27FC236}">
                <a16:creationId xmlns:a16="http://schemas.microsoft.com/office/drawing/2014/main" id="{561AA2A7-90C9-48FA-A998-4CB16275ABA5}"/>
              </a:ext>
            </a:extLst>
          </p:cNvPr>
          <p:cNvSpPr>
            <a:spLocks noGrp="1"/>
          </p:cNvSpPr>
          <p:nvPr>
            <p:ph type="sldNum" sz="quarter" idx="12"/>
          </p:nvPr>
        </p:nvSpPr>
        <p:spPr>
          <a:xfrm>
            <a:off x="8610600" y="6356350"/>
            <a:ext cx="2743200" cy="365125"/>
          </a:xfrm>
        </p:spPr>
        <p:txBody>
          <a:bodyPr/>
          <a:lstStyle>
            <a:lvl1pPr>
              <a:defRPr sz="900">
                <a:solidFill>
                  <a:schemeClr val="accent4">
                    <a:lumMod val="40000"/>
                    <a:lumOff val="60000"/>
                  </a:schemeClr>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40305030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Closing slide">
    <p:bg>
      <p:bgPr>
        <a:solidFill>
          <a:schemeClr val="accent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3215B1E-B289-4C56-BCC0-2AB8CF93E2A1}"/>
              </a:ext>
            </a:extLst>
          </p:cNvPr>
          <p:cNvSpPr/>
          <p:nvPr userDrawn="1"/>
        </p:nvSpPr>
        <p:spPr>
          <a:xfrm>
            <a:off x="0" y="0"/>
            <a:ext cx="6096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25C416-A3A2-4CF9-9532-2C0BFB51CFDF}"/>
              </a:ext>
            </a:extLst>
          </p:cNvPr>
          <p:cNvSpPr>
            <a:spLocks noGrp="1"/>
          </p:cNvSpPr>
          <p:nvPr>
            <p:ph type="ctrTitle"/>
          </p:nvPr>
        </p:nvSpPr>
        <p:spPr>
          <a:xfrm>
            <a:off x="838200" y="2313571"/>
            <a:ext cx="4419600" cy="1659716"/>
          </a:xfrm>
        </p:spPr>
        <p:txBody>
          <a:bodyPr anchor="ctr">
            <a:normAutofit/>
          </a:bodyPr>
          <a:lstStyle>
            <a:lvl1pPr algn="ctr">
              <a:defRPr sz="5400" b="1">
                <a:solidFill>
                  <a:schemeClr val="accent4"/>
                </a:solidFill>
              </a:defRPr>
            </a:lvl1pPr>
          </a:lstStyle>
          <a:p>
            <a:r>
              <a:rPr lang="en-US"/>
              <a:t>Click to edit Master title style</a:t>
            </a:r>
          </a:p>
        </p:txBody>
      </p:sp>
      <p:sp>
        <p:nvSpPr>
          <p:cNvPr id="3" name="Subtitle 2">
            <a:extLst>
              <a:ext uri="{FF2B5EF4-FFF2-40B4-BE49-F238E27FC236}">
                <a16:creationId xmlns:a16="http://schemas.microsoft.com/office/drawing/2014/main" id="{43D32955-BB06-40DE-A14A-2170FD41AD52}"/>
              </a:ext>
            </a:extLst>
          </p:cNvPr>
          <p:cNvSpPr>
            <a:spLocks noGrp="1"/>
          </p:cNvSpPr>
          <p:nvPr>
            <p:ph type="subTitle" idx="1"/>
          </p:nvPr>
        </p:nvSpPr>
        <p:spPr>
          <a:xfrm>
            <a:off x="7772402" y="2348318"/>
            <a:ext cx="2743200" cy="1659715"/>
          </a:xfrm>
        </p:spPr>
        <p:txBody>
          <a:bodyPr anchor="ct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4D64503-659B-472D-ABF8-01D077EB0D83}"/>
              </a:ext>
            </a:extLst>
          </p:cNvPr>
          <p:cNvSpPr>
            <a:spLocks noGrp="1"/>
          </p:cNvSpPr>
          <p:nvPr>
            <p:ph type="dt" sz="half" idx="10"/>
          </p:nvPr>
        </p:nvSpPr>
        <p:spPr>
          <a:xfrm>
            <a:off x="838200" y="6356350"/>
            <a:ext cx="1632857" cy="365125"/>
          </a:xfrm>
        </p:spPr>
        <p:txBody>
          <a:bodyPr/>
          <a:lstStyle>
            <a:lvl1pPr>
              <a:defRPr sz="900">
                <a:solidFill>
                  <a:schemeClr val="accent5">
                    <a:lumMod val="75000"/>
                  </a:schemeClr>
                </a:solidFill>
              </a:defRPr>
            </a:lvl1pPr>
          </a:lstStyle>
          <a:p>
            <a:r>
              <a:rPr lang="en-US"/>
              <a:t>7/29/20XX</a:t>
            </a:r>
          </a:p>
        </p:txBody>
      </p:sp>
      <p:sp>
        <p:nvSpPr>
          <p:cNvPr id="5" name="Footer Placeholder 4">
            <a:extLst>
              <a:ext uri="{FF2B5EF4-FFF2-40B4-BE49-F238E27FC236}">
                <a16:creationId xmlns:a16="http://schemas.microsoft.com/office/drawing/2014/main" id="{FE209C12-0CED-4CD5-B463-885A793CC25E}"/>
              </a:ext>
            </a:extLst>
          </p:cNvPr>
          <p:cNvSpPr>
            <a:spLocks noGrp="1"/>
          </p:cNvSpPr>
          <p:nvPr>
            <p:ph type="ftr" sz="quarter" idx="11"/>
          </p:nvPr>
        </p:nvSpPr>
        <p:spPr>
          <a:xfrm>
            <a:off x="2743200" y="6356350"/>
            <a:ext cx="2514600" cy="365125"/>
          </a:xfrm>
        </p:spPr>
        <p:txBody>
          <a:bodyPr/>
          <a:lstStyle>
            <a:lvl1pPr algn="r">
              <a:defRPr sz="900">
                <a:solidFill>
                  <a:schemeClr val="accent5">
                    <a:lumMod val="75000"/>
                  </a:schemeClr>
                </a:solidFill>
              </a:defRPr>
            </a:lvl1pPr>
          </a:lstStyle>
          <a:p>
            <a:r>
              <a:rPr lang="en-US"/>
              <a:t>Employee orientation</a:t>
            </a:r>
          </a:p>
        </p:txBody>
      </p:sp>
      <p:sp>
        <p:nvSpPr>
          <p:cNvPr id="6" name="Slide Number Placeholder 5">
            <a:extLst>
              <a:ext uri="{FF2B5EF4-FFF2-40B4-BE49-F238E27FC236}">
                <a16:creationId xmlns:a16="http://schemas.microsoft.com/office/drawing/2014/main" id="{1A8F03DA-3AA9-44AC-8E2B-D53B8EBEA402}"/>
              </a:ext>
            </a:extLst>
          </p:cNvPr>
          <p:cNvSpPr>
            <a:spLocks noGrp="1"/>
          </p:cNvSpPr>
          <p:nvPr>
            <p:ph type="sldNum" sz="quarter" idx="12"/>
          </p:nvPr>
        </p:nvSpPr>
        <p:spPr/>
        <p:txBody>
          <a:bodyPr/>
          <a:lstStyle>
            <a:lvl1pPr>
              <a:defRPr sz="900">
                <a:solidFill>
                  <a:schemeClr val="accent1">
                    <a:lumMod val="40000"/>
                    <a:lumOff val="60000"/>
                  </a:schemeClr>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33909684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5"/>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434EB92-62CF-4273-86A4-59223DABDBB8}"/>
              </a:ext>
            </a:extLst>
          </p:cNvPr>
          <p:cNvSpPr/>
          <p:nvPr userDrawn="1"/>
        </p:nvSpPr>
        <p:spPr>
          <a:xfrm>
            <a:off x="0" y="3429000"/>
            <a:ext cx="12192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9A25F60-1F94-4EB8-AECE-53F9C3EBF6AC}"/>
              </a:ext>
            </a:extLst>
          </p:cNvPr>
          <p:cNvSpPr/>
          <p:nvPr userDrawn="1"/>
        </p:nvSpPr>
        <p:spPr>
          <a:xfrm>
            <a:off x="0" y="6509657"/>
            <a:ext cx="12192000" cy="3483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E3D039-0A18-4031-8A63-D83666B066F6}"/>
              </a:ext>
            </a:extLst>
          </p:cNvPr>
          <p:cNvSpPr>
            <a:spLocks noGrp="1"/>
          </p:cNvSpPr>
          <p:nvPr>
            <p:ph type="title"/>
          </p:nvPr>
        </p:nvSpPr>
        <p:spPr>
          <a:xfrm>
            <a:off x="831850" y="3429000"/>
            <a:ext cx="10515600" cy="3080657"/>
          </a:xfrm>
        </p:spPr>
        <p:txBody>
          <a:bodyPr anchor="ctr"/>
          <a:lstStyle>
            <a:lvl1pPr>
              <a:defRPr sz="6000" b="1">
                <a:solidFill>
                  <a:schemeClr val="bg1"/>
                </a:solidFill>
              </a:defRPr>
            </a:lvl1pPr>
          </a:lstStyle>
          <a:p>
            <a:r>
              <a:rPr lang="en-US"/>
              <a:t>Click to edit Master title style</a:t>
            </a:r>
          </a:p>
        </p:txBody>
      </p:sp>
      <p:pic>
        <p:nvPicPr>
          <p:cNvPr id="3" name="Picture 2">
            <a:extLst>
              <a:ext uri="{FF2B5EF4-FFF2-40B4-BE49-F238E27FC236}">
                <a16:creationId xmlns:a16="http://schemas.microsoft.com/office/drawing/2014/main" id="{9E3ADBD0-28BD-EE6D-AF88-6A7DD211D5AF}"/>
              </a:ext>
            </a:extLst>
          </p:cNvPr>
          <p:cNvPicPr>
            <a:picLocks noChangeAspect="1"/>
          </p:cNvPicPr>
          <p:nvPr userDrawn="1"/>
        </p:nvPicPr>
        <p:blipFill>
          <a:blip r:embed="rId2"/>
          <a:stretch>
            <a:fillRect/>
          </a:stretch>
        </p:blipFill>
        <p:spPr>
          <a:xfrm>
            <a:off x="10597830" y="6136643"/>
            <a:ext cx="1511939" cy="640135"/>
          </a:xfrm>
          <a:prstGeom prst="rect">
            <a:avLst/>
          </a:prstGeom>
        </p:spPr>
      </p:pic>
    </p:spTree>
    <p:extLst>
      <p:ext uri="{BB962C8B-B14F-4D97-AF65-F5344CB8AC3E}">
        <p14:creationId xmlns:p14="http://schemas.microsoft.com/office/powerpoint/2010/main" val="15916592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am slide">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8C642-49FB-4E16-A3A0-B2ACBEABFFD6}"/>
              </a:ext>
            </a:extLst>
          </p:cNvPr>
          <p:cNvSpPr>
            <a:spLocks noGrp="1"/>
          </p:cNvSpPr>
          <p:nvPr>
            <p:ph type="title"/>
          </p:nvPr>
        </p:nvSpPr>
        <p:spPr/>
        <p:txBody>
          <a:bodyPr/>
          <a:lstStyle>
            <a:lvl1pPr algn="ctr">
              <a:defRPr b="1">
                <a:solidFill>
                  <a:schemeClr val="accent4"/>
                </a:solidFill>
              </a:defRPr>
            </a:lvl1pPr>
          </a:lstStyle>
          <a:p>
            <a:r>
              <a:rPr lang="en-US"/>
              <a:t>Click to edit Master title style</a:t>
            </a:r>
          </a:p>
        </p:txBody>
      </p:sp>
      <p:sp>
        <p:nvSpPr>
          <p:cNvPr id="6" name="Picture Placeholder 15">
            <a:extLst>
              <a:ext uri="{FF2B5EF4-FFF2-40B4-BE49-F238E27FC236}">
                <a16:creationId xmlns:a16="http://schemas.microsoft.com/office/drawing/2014/main" id="{A74BA5A7-7918-4C65-BAAB-14B3A1E2B4E4}"/>
              </a:ext>
            </a:extLst>
          </p:cNvPr>
          <p:cNvSpPr>
            <a:spLocks noGrp="1"/>
          </p:cNvSpPr>
          <p:nvPr>
            <p:ph type="pic" sz="quarter" idx="42"/>
          </p:nvPr>
        </p:nvSpPr>
        <p:spPr>
          <a:xfrm>
            <a:off x="1521612" y="2601972"/>
            <a:ext cx="1476000" cy="1476000"/>
          </a:xfrm>
          <a:noFill/>
          <a:ln w="396875" cap="sq">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a:t>Click icon to add picture</a:t>
            </a:r>
            <a:endParaRPr lang="en-ZA"/>
          </a:p>
        </p:txBody>
      </p:sp>
      <p:sp>
        <p:nvSpPr>
          <p:cNvPr id="7" name="Picture Placeholder 15">
            <a:extLst>
              <a:ext uri="{FF2B5EF4-FFF2-40B4-BE49-F238E27FC236}">
                <a16:creationId xmlns:a16="http://schemas.microsoft.com/office/drawing/2014/main" id="{0C5DF728-AFC5-467F-86BF-45BBD7787257}"/>
              </a:ext>
            </a:extLst>
          </p:cNvPr>
          <p:cNvSpPr>
            <a:spLocks noGrp="1"/>
          </p:cNvSpPr>
          <p:nvPr>
            <p:ph type="pic" sz="quarter" idx="43"/>
          </p:nvPr>
        </p:nvSpPr>
        <p:spPr>
          <a:xfrm>
            <a:off x="4079382" y="2601972"/>
            <a:ext cx="1476000" cy="1476000"/>
          </a:xfrm>
          <a:noFill/>
          <a:ln w="396875" cap="sq">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a:t>Click icon to add picture</a:t>
            </a:r>
            <a:endParaRPr lang="en-ZA"/>
          </a:p>
        </p:txBody>
      </p:sp>
      <p:sp>
        <p:nvSpPr>
          <p:cNvPr id="8" name="Picture Placeholder 15">
            <a:extLst>
              <a:ext uri="{FF2B5EF4-FFF2-40B4-BE49-F238E27FC236}">
                <a16:creationId xmlns:a16="http://schemas.microsoft.com/office/drawing/2014/main" id="{BBFE7B80-0990-424B-A099-BFECB5508302}"/>
              </a:ext>
            </a:extLst>
          </p:cNvPr>
          <p:cNvSpPr>
            <a:spLocks noGrp="1"/>
          </p:cNvSpPr>
          <p:nvPr>
            <p:ph type="pic" sz="quarter" idx="44"/>
          </p:nvPr>
        </p:nvSpPr>
        <p:spPr>
          <a:xfrm>
            <a:off x="6637152" y="2601972"/>
            <a:ext cx="1476000" cy="1476000"/>
          </a:xfrm>
          <a:noFill/>
          <a:ln w="396875" cap="sq">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a:t>Click icon to add picture</a:t>
            </a:r>
            <a:endParaRPr lang="en-ZA"/>
          </a:p>
        </p:txBody>
      </p:sp>
      <p:sp>
        <p:nvSpPr>
          <p:cNvPr id="9" name="Picture Placeholder 15">
            <a:extLst>
              <a:ext uri="{FF2B5EF4-FFF2-40B4-BE49-F238E27FC236}">
                <a16:creationId xmlns:a16="http://schemas.microsoft.com/office/drawing/2014/main" id="{5B4A0F3D-F23F-4072-9FF5-6CFE888CE1E0}"/>
              </a:ext>
            </a:extLst>
          </p:cNvPr>
          <p:cNvSpPr>
            <a:spLocks noGrp="1"/>
          </p:cNvSpPr>
          <p:nvPr>
            <p:ph type="pic" sz="quarter" idx="45"/>
          </p:nvPr>
        </p:nvSpPr>
        <p:spPr>
          <a:xfrm>
            <a:off x="9194922" y="2601972"/>
            <a:ext cx="1476000" cy="1476000"/>
          </a:xfrm>
          <a:noFill/>
          <a:ln w="396875" cap="sq">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a:t>Click icon to add picture</a:t>
            </a:r>
            <a:endParaRPr lang="en-ZA"/>
          </a:p>
        </p:txBody>
      </p:sp>
      <p:sp>
        <p:nvSpPr>
          <p:cNvPr id="11" name="Text Placeholder 8">
            <a:extLst>
              <a:ext uri="{FF2B5EF4-FFF2-40B4-BE49-F238E27FC236}">
                <a16:creationId xmlns:a16="http://schemas.microsoft.com/office/drawing/2014/main" id="{14F97182-060B-42D4-9BD6-AADEBB4691F8}"/>
              </a:ext>
            </a:extLst>
          </p:cNvPr>
          <p:cNvSpPr>
            <a:spLocks noGrp="1"/>
          </p:cNvSpPr>
          <p:nvPr>
            <p:ph type="body" sz="quarter" idx="33" hasCustomPrompt="1"/>
          </p:nvPr>
        </p:nvSpPr>
        <p:spPr>
          <a:xfrm>
            <a:off x="1214950" y="4624131"/>
            <a:ext cx="2105186" cy="365125"/>
          </a:xfrm>
        </p:spPr>
        <p:txBody>
          <a:bodyPr/>
          <a:lstStyle>
            <a:lvl1pPr marL="0" indent="0" algn="ctr">
              <a:buFont typeface="Arial" panose="020B0604020202020204" pitchFamily="34" charset="0"/>
              <a:buNone/>
              <a:defRPr sz="1800" b="1">
                <a:solidFill>
                  <a:schemeClr val="accent1"/>
                </a:solidFill>
                <a:latin typeface="+mj-lt"/>
              </a:defRPr>
            </a:lvl1pPr>
          </a:lstStyle>
          <a:p>
            <a:pPr lvl="0"/>
            <a:r>
              <a:rPr lang="en-US"/>
              <a:t>Name</a:t>
            </a:r>
            <a:endParaRPr lang="en-ZA"/>
          </a:p>
        </p:txBody>
      </p:sp>
      <p:sp>
        <p:nvSpPr>
          <p:cNvPr id="12" name="Text Placeholder 8">
            <a:extLst>
              <a:ext uri="{FF2B5EF4-FFF2-40B4-BE49-F238E27FC236}">
                <a16:creationId xmlns:a16="http://schemas.microsoft.com/office/drawing/2014/main" id="{0C32DCEC-D4CF-4F91-ABA7-22726A1E9925}"/>
              </a:ext>
            </a:extLst>
          </p:cNvPr>
          <p:cNvSpPr>
            <a:spLocks noGrp="1"/>
          </p:cNvSpPr>
          <p:nvPr>
            <p:ph type="body" sz="quarter" idx="46" hasCustomPrompt="1"/>
          </p:nvPr>
        </p:nvSpPr>
        <p:spPr>
          <a:xfrm>
            <a:off x="1214950" y="4993009"/>
            <a:ext cx="2105186" cy="365125"/>
          </a:xfrm>
        </p:spPr>
        <p:txBody>
          <a:bodyPr>
            <a:normAutofit/>
          </a:bodyPr>
          <a:lstStyle>
            <a:lvl1pPr marL="0" indent="0" algn="ctr">
              <a:buFont typeface="Arial" panose="020B0604020202020204" pitchFamily="34" charset="0"/>
              <a:buNone/>
              <a:defRPr sz="1200">
                <a:solidFill>
                  <a:schemeClr val="accent4"/>
                </a:solidFill>
                <a:latin typeface="+mj-lt"/>
              </a:defRPr>
            </a:lvl1pPr>
          </a:lstStyle>
          <a:p>
            <a:pPr lvl="0"/>
            <a:r>
              <a:rPr lang="en-US"/>
              <a:t>Title</a:t>
            </a:r>
            <a:endParaRPr lang="en-ZA"/>
          </a:p>
        </p:txBody>
      </p:sp>
      <p:sp>
        <p:nvSpPr>
          <p:cNvPr id="16" name="Text Placeholder 8">
            <a:extLst>
              <a:ext uri="{FF2B5EF4-FFF2-40B4-BE49-F238E27FC236}">
                <a16:creationId xmlns:a16="http://schemas.microsoft.com/office/drawing/2014/main" id="{04BECAB1-5EBD-4BC7-8F7A-8B4CA80746C4}"/>
              </a:ext>
            </a:extLst>
          </p:cNvPr>
          <p:cNvSpPr>
            <a:spLocks noGrp="1"/>
          </p:cNvSpPr>
          <p:nvPr>
            <p:ph type="body" sz="quarter" idx="47" hasCustomPrompt="1"/>
          </p:nvPr>
        </p:nvSpPr>
        <p:spPr>
          <a:xfrm>
            <a:off x="3764623" y="4624131"/>
            <a:ext cx="2105186" cy="365125"/>
          </a:xfrm>
        </p:spPr>
        <p:txBody>
          <a:bodyPr/>
          <a:lstStyle>
            <a:lvl1pPr marL="0" indent="0" algn="ctr">
              <a:buFont typeface="Arial" panose="020B0604020202020204" pitchFamily="34" charset="0"/>
              <a:buNone/>
              <a:defRPr sz="1800" b="1">
                <a:solidFill>
                  <a:schemeClr val="accent1"/>
                </a:solidFill>
                <a:latin typeface="+mj-lt"/>
              </a:defRPr>
            </a:lvl1pPr>
          </a:lstStyle>
          <a:p>
            <a:pPr lvl="0"/>
            <a:r>
              <a:rPr lang="en-US"/>
              <a:t>Name</a:t>
            </a:r>
            <a:endParaRPr lang="en-ZA"/>
          </a:p>
        </p:txBody>
      </p:sp>
      <p:sp>
        <p:nvSpPr>
          <p:cNvPr id="17" name="Text Placeholder 8">
            <a:extLst>
              <a:ext uri="{FF2B5EF4-FFF2-40B4-BE49-F238E27FC236}">
                <a16:creationId xmlns:a16="http://schemas.microsoft.com/office/drawing/2014/main" id="{8D671F83-5A25-4513-86E5-FFBF3BF3106F}"/>
              </a:ext>
            </a:extLst>
          </p:cNvPr>
          <p:cNvSpPr>
            <a:spLocks noGrp="1"/>
          </p:cNvSpPr>
          <p:nvPr>
            <p:ph type="body" sz="quarter" idx="48" hasCustomPrompt="1"/>
          </p:nvPr>
        </p:nvSpPr>
        <p:spPr>
          <a:xfrm>
            <a:off x="3764623" y="4993009"/>
            <a:ext cx="2105186" cy="365125"/>
          </a:xfrm>
        </p:spPr>
        <p:txBody>
          <a:bodyPr>
            <a:normAutofit/>
          </a:bodyPr>
          <a:lstStyle>
            <a:lvl1pPr marL="0" indent="0" algn="ctr">
              <a:buFont typeface="Arial" panose="020B0604020202020204" pitchFamily="34" charset="0"/>
              <a:buNone/>
              <a:defRPr sz="1200">
                <a:solidFill>
                  <a:schemeClr val="accent4"/>
                </a:solidFill>
                <a:latin typeface="+mj-lt"/>
              </a:defRPr>
            </a:lvl1pPr>
          </a:lstStyle>
          <a:p>
            <a:pPr lvl="0"/>
            <a:r>
              <a:rPr lang="en-US"/>
              <a:t>Title</a:t>
            </a:r>
            <a:endParaRPr lang="en-ZA"/>
          </a:p>
        </p:txBody>
      </p:sp>
      <p:sp>
        <p:nvSpPr>
          <p:cNvPr id="19" name="Text Placeholder 8">
            <a:extLst>
              <a:ext uri="{FF2B5EF4-FFF2-40B4-BE49-F238E27FC236}">
                <a16:creationId xmlns:a16="http://schemas.microsoft.com/office/drawing/2014/main" id="{F6EE3639-A148-489C-A695-7EA2313AEF3B}"/>
              </a:ext>
            </a:extLst>
          </p:cNvPr>
          <p:cNvSpPr>
            <a:spLocks noGrp="1"/>
          </p:cNvSpPr>
          <p:nvPr>
            <p:ph type="body" sz="quarter" idx="49" hasCustomPrompt="1"/>
          </p:nvPr>
        </p:nvSpPr>
        <p:spPr>
          <a:xfrm>
            <a:off x="6314296" y="4624131"/>
            <a:ext cx="2105186" cy="365125"/>
          </a:xfrm>
        </p:spPr>
        <p:txBody>
          <a:bodyPr/>
          <a:lstStyle>
            <a:lvl1pPr marL="0" indent="0" algn="ctr">
              <a:buFont typeface="Arial" panose="020B0604020202020204" pitchFamily="34" charset="0"/>
              <a:buNone/>
              <a:defRPr sz="1800" b="1">
                <a:solidFill>
                  <a:schemeClr val="accent1"/>
                </a:solidFill>
                <a:latin typeface="+mj-lt"/>
              </a:defRPr>
            </a:lvl1pPr>
          </a:lstStyle>
          <a:p>
            <a:pPr lvl="0"/>
            <a:r>
              <a:rPr lang="en-US"/>
              <a:t>Name</a:t>
            </a:r>
            <a:endParaRPr lang="en-ZA"/>
          </a:p>
        </p:txBody>
      </p:sp>
      <p:sp>
        <p:nvSpPr>
          <p:cNvPr id="20" name="Text Placeholder 8">
            <a:extLst>
              <a:ext uri="{FF2B5EF4-FFF2-40B4-BE49-F238E27FC236}">
                <a16:creationId xmlns:a16="http://schemas.microsoft.com/office/drawing/2014/main" id="{BB55BB21-9247-450C-9A9D-D2AD9161E10F}"/>
              </a:ext>
            </a:extLst>
          </p:cNvPr>
          <p:cNvSpPr>
            <a:spLocks noGrp="1"/>
          </p:cNvSpPr>
          <p:nvPr>
            <p:ph type="body" sz="quarter" idx="50" hasCustomPrompt="1"/>
          </p:nvPr>
        </p:nvSpPr>
        <p:spPr>
          <a:xfrm>
            <a:off x="6314296" y="4993009"/>
            <a:ext cx="2105186" cy="365125"/>
          </a:xfrm>
        </p:spPr>
        <p:txBody>
          <a:bodyPr>
            <a:normAutofit/>
          </a:bodyPr>
          <a:lstStyle>
            <a:lvl1pPr marL="0" indent="0" algn="ctr">
              <a:buFont typeface="Arial" panose="020B0604020202020204" pitchFamily="34" charset="0"/>
              <a:buNone/>
              <a:defRPr sz="1200">
                <a:solidFill>
                  <a:schemeClr val="accent4"/>
                </a:solidFill>
                <a:latin typeface="+mj-lt"/>
              </a:defRPr>
            </a:lvl1pPr>
          </a:lstStyle>
          <a:p>
            <a:pPr lvl="0"/>
            <a:r>
              <a:rPr lang="en-US"/>
              <a:t>Title</a:t>
            </a:r>
            <a:endParaRPr lang="en-ZA"/>
          </a:p>
        </p:txBody>
      </p:sp>
      <p:sp>
        <p:nvSpPr>
          <p:cNvPr id="22" name="Text Placeholder 8">
            <a:extLst>
              <a:ext uri="{FF2B5EF4-FFF2-40B4-BE49-F238E27FC236}">
                <a16:creationId xmlns:a16="http://schemas.microsoft.com/office/drawing/2014/main" id="{934A7F7B-4591-45E6-AF17-EC81162B7336}"/>
              </a:ext>
            </a:extLst>
          </p:cNvPr>
          <p:cNvSpPr>
            <a:spLocks noGrp="1"/>
          </p:cNvSpPr>
          <p:nvPr>
            <p:ph type="body" sz="quarter" idx="51" hasCustomPrompt="1"/>
          </p:nvPr>
        </p:nvSpPr>
        <p:spPr>
          <a:xfrm>
            <a:off x="8863969" y="4624131"/>
            <a:ext cx="2105186" cy="365125"/>
          </a:xfrm>
        </p:spPr>
        <p:txBody>
          <a:bodyPr/>
          <a:lstStyle>
            <a:lvl1pPr marL="0" indent="0" algn="ctr">
              <a:buFont typeface="Arial" panose="020B0604020202020204" pitchFamily="34" charset="0"/>
              <a:buNone/>
              <a:defRPr sz="1800" b="1">
                <a:solidFill>
                  <a:schemeClr val="accent1"/>
                </a:solidFill>
                <a:latin typeface="+mj-lt"/>
              </a:defRPr>
            </a:lvl1pPr>
          </a:lstStyle>
          <a:p>
            <a:pPr lvl="0"/>
            <a:r>
              <a:rPr lang="en-US"/>
              <a:t>Name</a:t>
            </a:r>
            <a:endParaRPr lang="en-ZA"/>
          </a:p>
        </p:txBody>
      </p:sp>
      <p:sp>
        <p:nvSpPr>
          <p:cNvPr id="23" name="Text Placeholder 8">
            <a:extLst>
              <a:ext uri="{FF2B5EF4-FFF2-40B4-BE49-F238E27FC236}">
                <a16:creationId xmlns:a16="http://schemas.microsoft.com/office/drawing/2014/main" id="{730702B6-2129-4FAB-8868-58B59C11FFCD}"/>
              </a:ext>
            </a:extLst>
          </p:cNvPr>
          <p:cNvSpPr>
            <a:spLocks noGrp="1"/>
          </p:cNvSpPr>
          <p:nvPr>
            <p:ph type="body" sz="quarter" idx="52" hasCustomPrompt="1"/>
          </p:nvPr>
        </p:nvSpPr>
        <p:spPr>
          <a:xfrm>
            <a:off x="8863969" y="4993009"/>
            <a:ext cx="2105186" cy="365125"/>
          </a:xfrm>
        </p:spPr>
        <p:txBody>
          <a:bodyPr>
            <a:normAutofit/>
          </a:bodyPr>
          <a:lstStyle>
            <a:lvl1pPr marL="0" indent="0" algn="ctr">
              <a:buFont typeface="Arial" panose="020B0604020202020204" pitchFamily="34" charset="0"/>
              <a:buNone/>
              <a:defRPr sz="1200">
                <a:solidFill>
                  <a:schemeClr val="accent4"/>
                </a:solidFill>
                <a:latin typeface="+mj-lt"/>
              </a:defRPr>
            </a:lvl1pPr>
          </a:lstStyle>
          <a:p>
            <a:pPr lvl="0"/>
            <a:r>
              <a:rPr lang="en-US"/>
              <a:t>Title</a:t>
            </a:r>
            <a:endParaRPr lang="en-ZA"/>
          </a:p>
        </p:txBody>
      </p:sp>
      <p:sp>
        <p:nvSpPr>
          <p:cNvPr id="24" name="Date Placeholder 4">
            <a:extLst>
              <a:ext uri="{FF2B5EF4-FFF2-40B4-BE49-F238E27FC236}">
                <a16:creationId xmlns:a16="http://schemas.microsoft.com/office/drawing/2014/main" id="{AD0AC7DB-F500-41DA-8326-3ED61B33F924}"/>
              </a:ext>
            </a:extLst>
          </p:cNvPr>
          <p:cNvSpPr>
            <a:spLocks noGrp="1"/>
          </p:cNvSpPr>
          <p:nvPr>
            <p:ph type="dt" sz="half" idx="10"/>
          </p:nvPr>
        </p:nvSpPr>
        <p:spPr>
          <a:xfrm>
            <a:off x="838200" y="6356350"/>
            <a:ext cx="2743200" cy="365125"/>
          </a:xfrm>
        </p:spPr>
        <p:txBody>
          <a:bodyPr/>
          <a:lstStyle>
            <a:lvl1pPr>
              <a:defRPr sz="900">
                <a:solidFill>
                  <a:schemeClr val="accent5">
                    <a:lumMod val="75000"/>
                  </a:schemeClr>
                </a:solidFill>
              </a:defRPr>
            </a:lvl1pPr>
          </a:lstStyle>
          <a:p>
            <a:r>
              <a:rPr lang="en-US"/>
              <a:t>7/29/20XX</a:t>
            </a:r>
          </a:p>
        </p:txBody>
      </p:sp>
      <p:sp>
        <p:nvSpPr>
          <p:cNvPr id="25" name="Footer Placeholder 5">
            <a:extLst>
              <a:ext uri="{FF2B5EF4-FFF2-40B4-BE49-F238E27FC236}">
                <a16:creationId xmlns:a16="http://schemas.microsoft.com/office/drawing/2014/main" id="{798612DF-528A-42D7-8634-25EFF61598DF}"/>
              </a:ext>
            </a:extLst>
          </p:cNvPr>
          <p:cNvSpPr>
            <a:spLocks noGrp="1"/>
          </p:cNvSpPr>
          <p:nvPr>
            <p:ph type="ftr" sz="quarter" idx="11"/>
          </p:nvPr>
        </p:nvSpPr>
        <p:spPr>
          <a:xfrm>
            <a:off x="4038600" y="6356350"/>
            <a:ext cx="4114800" cy="365125"/>
          </a:xfrm>
        </p:spPr>
        <p:txBody>
          <a:bodyPr/>
          <a:lstStyle>
            <a:lvl1pPr>
              <a:defRPr sz="900">
                <a:solidFill>
                  <a:schemeClr val="accent5">
                    <a:lumMod val="75000"/>
                  </a:schemeClr>
                </a:solidFill>
              </a:defRPr>
            </a:lvl1pPr>
          </a:lstStyle>
          <a:p>
            <a:r>
              <a:rPr lang="en-US"/>
              <a:t>Employee orientation</a:t>
            </a:r>
          </a:p>
        </p:txBody>
      </p:sp>
      <p:sp>
        <p:nvSpPr>
          <p:cNvPr id="26" name="Slide Number Placeholder 6">
            <a:extLst>
              <a:ext uri="{FF2B5EF4-FFF2-40B4-BE49-F238E27FC236}">
                <a16:creationId xmlns:a16="http://schemas.microsoft.com/office/drawing/2014/main" id="{1E3817B4-A707-4ACC-9CAC-E32B5E0A4F0B}"/>
              </a:ext>
            </a:extLst>
          </p:cNvPr>
          <p:cNvSpPr>
            <a:spLocks noGrp="1"/>
          </p:cNvSpPr>
          <p:nvPr>
            <p:ph type="sldNum" sz="quarter" idx="12"/>
          </p:nvPr>
        </p:nvSpPr>
        <p:spPr>
          <a:xfrm>
            <a:off x="8610600" y="6356350"/>
            <a:ext cx="2743200" cy="365125"/>
          </a:xfrm>
        </p:spPr>
        <p:txBody>
          <a:bodyPr/>
          <a:lstStyle>
            <a:lvl1pPr>
              <a:defRPr sz="900">
                <a:solidFill>
                  <a:schemeClr val="accent5">
                    <a:lumMod val="75000"/>
                  </a:schemeClr>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6638629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d">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07033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ue">
    <p:bg>
      <p:bgPr>
        <a:solidFill>
          <a:schemeClr val="accent5">
            <a:lumMod val="20000"/>
            <a:lumOff val="80000"/>
            <a:alpha val="6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77363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iue - W/Shapes">
    <p:bg>
      <p:bgPr>
        <a:solidFill>
          <a:schemeClr val="accent5">
            <a:lumMod val="20000"/>
            <a:lumOff val="80000"/>
            <a:alpha val="60000"/>
          </a:schemeClr>
        </a:solidFill>
        <a:effectLst/>
      </p:bgPr>
    </p:bg>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9B6EE6B3-D1D8-EE40-B3A3-DAB6FEED6CF6}"/>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27155"/>
          <a:stretch/>
        </p:blipFill>
        <p:spPr>
          <a:xfrm>
            <a:off x="2592728" y="0"/>
            <a:ext cx="8881235" cy="6858000"/>
          </a:xfrm>
          <a:prstGeom prst="rect">
            <a:avLst/>
          </a:prstGeom>
        </p:spPr>
      </p:pic>
    </p:spTree>
    <p:extLst>
      <p:ext uri="{BB962C8B-B14F-4D97-AF65-F5344CB8AC3E}">
        <p14:creationId xmlns:p14="http://schemas.microsoft.com/office/powerpoint/2010/main" val="11056419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5354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ver-1">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0" name="Line">
            <a:extLst>
              <a:ext uri="{FF2B5EF4-FFF2-40B4-BE49-F238E27FC236}">
                <a16:creationId xmlns:a16="http://schemas.microsoft.com/office/drawing/2014/main" id="{EC271456-EEE5-1542-8A96-FA42CCD3AEDE}"/>
              </a:ext>
            </a:extLst>
          </p:cNvPr>
          <p:cNvSpPr/>
          <p:nvPr userDrawn="1"/>
        </p:nvSpPr>
        <p:spPr>
          <a:xfrm>
            <a:off x="955299" y="4606649"/>
            <a:ext cx="315384" cy="1"/>
          </a:xfrm>
          <a:prstGeom prst="line">
            <a:avLst/>
          </a:prstGeom>
          <a:ln w="12700">
            <a:solidFill>
              <a:schemeClr val="accent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3" name="Espace réservé du texte 11">
            <a:extLst>
              <a:ext uri="{FF2B5EF4-FFF2-40B4-BE49-F238E27FC236}">
                <a16:creationId xmlns:a16="http://schemas.microsoft.com/office/drawing/2014/main" id="{1CA6FCC0-91F7-C643-B602-BAD97D82F643}"/>
              </a:ext>
            </a:extLst>
          </p:cNvPr>
          <p:cNvSpPr>
            <a:spLocks noGrp="1"/>
          </p:cNvSpPr>
          <p:nvPr>
            <p:ph type="body" sz="quarter" idx="10"/>
          </p:nvPr>
        </p:nvSpPr>
        <p:spPr>
          <a:xfrm>
            <a:off x="829696" y="2373202"/>
            <a:ext cx="5448013" cy="2111597"/>
          </a:xfrm>
          <a:prstGeom prst="rect">
            <a:avLst/>
          </a:prstGeom>
        </p:spPr>
        <p:txBody>
          <a:bodyPr anchor="b" anchorCtr="0"/>
          <a:lstStyle>
            <a:lvl1pPr marL="0" indent="0">
              <a:buFontTx/>
              <a:buNone/>
              <a:defRPr sz="4500" b="1" i="0">
                <a:solidFill>
                  <a:schemeClr val="accent2"/>
                </a:solidFill>
                <a:latin typeface="Calibri" panose="020F0502020204030204" pitchFamily="34" charset="0"/>
                <a:cs typeface="Calibri" panose="020F0502020204030204" pitchFamily="34" charset="0"/>
              </a:defRPr>
            </a:lvl1pPr>
            <a:lvl2pPr marL="457189" indent="0">
              <a:buFontTx/>
              <a:buNone/>
              <a:defRPr sz="5000" b="1" i="0">
                <a:latin typeface="Calibri" panose="020F0502020204030204" pitchFamily="34" charset="0"/>
                <a:cs typeface="Calibri" panose="020F0502020204030204" pitchFamily="34" charset="0"/>
              </a:defRPr>
            </a:lvl2pPr>
            <a:lvl3pPr marL="914377" indent="0">
              <a:buFontTx/>
              <a:buNone/>
              <a:defRPr sz="5000" b="1" i="0">
                <a:latin typeface="Calibri" panose="020F0502020204030204" pitchFamily="34" charset="0"/>
                <a:cs typeface="Calibri" panose="020F0502020204030204" pitchFamily="34" charset="0"/>
              </a:defRPr>
            </a:lvl3pPr>
            <a:lvl4pPr marL="1371566" indent="0">
              <a:buFontTx/>
              <a:buNone/>
              <a:defRPr sz="5000" b="1" i="0">
                <a:latin typeface="Calibri" panose="020F0502020204030204" pitchFamily="34" charset="0"/>
                <a:cs typeface="Calibri" panose="020F0502020204030204" pitchFamily="34" charset="0"/>
              </a:defRPr>
            </a:lvl4pPr>
            <a:lvl5pPr marL="1828754" indent="0">
              <a:buFontTx/>
              <a:buNone/>
              <a:defRPr sz="5000" b="1" i="0">
                <a:latin typeface="Calibri" panose="020F0502020204030204" pitchFamily="34" charset="0"/>
                <a:cs typeface="Calibri" panose="020F0502020204030204" pitchFamily="34" charset="0"/>
              </a:defRPr>
            </a:lvl5pPr>
          </a:lstStyle>
          <a:p>
            <a:pPr lvl="0"/>
            <a:r>
              <a:rPr lang="fr-CA"/>
              <a:t>Cliquez pour modifier les styles du texte</a:t>
            </a:r>
            <a:endParaRPr lang="fr-FR"/>
          </a:p>
        </p:txBody>
      </p:sp>
      <p:sp>
        <p:nvSpPr>
          <p:cNvPr id="15" name="Espace réservé du texte 11">
            <a:extLst>
              <a:ext uri="{FF2B5EF4-FFF2-40B4-BE49-F238E27FC236}">
                <a16:creationId xmlns:a16="http://schemas.microsoft.com/office/drawing/2014/main" id="{0F19D451-71B8-5343-A223-04289C26014E}"/>
              </a:ext>
            </a:extLst>
          </p:cNvPr>
          <p:cNvSpPr>
            <a:spLocks noGrp="1"/>
          </p:cNvSpPr>
          <p:nvPr>
            <p:ph type="body" sz="quarter" idx="11"/>
          </p:nvPr>
        </p:nvSpPr>
        <p:spPr>
          <a:xfrm>
            <a:off x="829697" y="4769901"/>
            <a:ext cx="5105113" cy="309035"/>
          </a:xfrm>
          <a:prstGeom prst="rect">
            <a:avLst/>
          </a:prstGeom>
        </p:spPr>
        <p:txBody>
          <a:bodyPr anchor="t" anchorCtr="0"/>
          <a:lstStyle>
            <a:lvl1pPr marL="0" indent="0">
              <a:buFontTx/>
              <a:buNone/>
              <a:defRPr sz="2200" b="1" i="0">
                <a:solidFill>
                  <a:schemeClr val="bg2">
                    <a:lumMod val="25000"/>
                  </a:schemeClr>
                </a:solidFill>
                <a:latin typeface="Calibri" panose="020F0502020204030204" pitchFamily="34" charset="0"/>
                <a:cs typeface="Calibri" panose="020F0502020204030204" pitchFamily="34" charset="0"/>
              </a:defRPr>
            </a:lvl1pPr>
            <a:lvl2pPr marL="457189" indent="0">
              <a:buFontTx/>
              <a:buNone/>
              <a:defRPr sz="5000" b="1" i="0">
                <a:latin typeface="Calibri" panose="020F0502020204030204" pitchFamily="34" charset="0"/>
                <a:cs typeface="Calibri" panose="020F0502020204030204" pitchFamily="34" charset="0"/>
              </a:defRPr>
            </a:lvl2pPr>
            <a:lvl3pPr marL="914377" indent="0">
              <a:buFontTx/>
              <a:buNone/>
              <a:defRPr sz="5000" b="1" i="0">
                <a:latin typeface="Calibri" panose="020F0502020204030204" pitchFamily="34" charset="0"/>
                <a:cs typeface="Calibri" panose="020F0502020204030204" pitchFamily="34" charset="0"/>
              </a:defRPr>
            </a:lvl3pPr>
            <a:lvl4pPr marL="1371566" indent="0">
              <a:buFontTx/>
              <a:buNone/>
              <a:defRPr sz="5000" b="1" i="0">
                <a:latin typeface="Calibri" panose="020F0502020204030204" pitchFamily="34" charset="0"/>
                <a:cs typeface="Calibri" panose="020F0502020204030204" pitchFamily="34" charset="0"/>
              </a:defRPr>
            </a:lvl4pPr>
            <a:lvl5pPr marL="1828754" indent="0">
              <a:buFontTx/>
              <a:buNone/>
              <a:defRPr sz="5000" b="1" i="0">
                <a:latin typeface="Calibri" panose="020F0502020204030204" pitchFamily="34" charset="0"/>
                <a:cs typeface="Calibri" panose="020F0502020204030204" pitchFamily="34" charset="0"/>
              </a:defRPr>
            </a:lvl5pPr>
          </a:lstStyle>
          <a:p>
            <a:pPr lvl="0"/>
            <a:r>
              <a:rPr lang="fr-CA"/>
              <a:t>Cliquez pour modifier les styles du texte</a:t>
            </a:r>
            <a:endParaRPr lang="fr-FR"/>
          </a:p>
        </p:txBody>
      </p:sp>
      <p:sp>
        <p:nvSpPr>
          <p:cNvPr id="17" name="Espace réservé du texte 11">
            <a:extLst>
              <a:ext uri="{FF2B5EF4-FFF2-40B4-BE49-F238E27FC236}">
                <a16:creationId xmlns:a16="http://schemas.microsoft.com/office/drawing/2014/main" id="{16BC54D6-72B2-D04A-AB2E-7740596E1EBE}"/>
              </a:ext>
            </a:extLst>
          </p:cNvPr>
          <p:cNvSpPr>
            <a:spLocks noGrp="1"/>
          </p:cNvSpPr>
          <p:nvPr>
            <p:ph type="body" sz="quarter" idx="12"/>
          </p:nvPr>
        </p:nvSpPr>
        <p:spPr>
          <a:xfrm>
            <a:off x="829697" y="5341663"/>
            <a:ext cx="5105113" cy="309035"/>
          </a:xfrm>
          <a:prstGeom prst="rect">
            <a:avLst/>
          </a:prstGeom>
        </p:spPr>
        <p:txBody>
          <a:bodyPr anchor="t" anchorCtr="0"/>
          <a:lstStyle>
            <a:lvl1pPr marL="342891" indent="-342891">
              <a:buClr>
                <a:schemeClr val="accent2"/>
              </a:buClr>
              <a:buFont typeface="Courier New" panose="02070309020205020404" pitchFamily="49" charset="0"/>
              <a:buChar char="o"/>
              <a:defRPr sz="1100" b="0" i="0">
                <a:solidFill>
                  <a:schemeClr val="bg2">
                    <a:lumMod val="25000"/>
                  </a:schemeClr>
                </a:solidFill>
                <a:latin typeface="Calibri Light" panose="020F0302020204030204" pitchFamily="34" charset="0"/>
                <a:cs typeface="Calibri Light" panose="020F0302020204030204" pitchFamily="34" charset="0"/>
              </a:defRPr>
            </a:lvl1pPr>
            <a:lvl2pPr marL="457189" indent="0">
              <a:buFontTx/>
              <a:buNone/>
              <a:defRPr sz="5000" b="1" i="0">
                <a:latin typeface="Calibri" panose="020F0502020204030204" pitchFamily="34" charset="0"/>
                <a:cs typeface="Calibri" panose="020F0502020204030204" pitchFamily="34" charset="0"/>
              </a:defRPr>
            </a:lvl2pPr>
            <a:lvl3pPr marL="914377" indent="0">
              <a:buFontTx/>
              <a:buNone/>
              <a:defRPr sz="5000" b="1" i="0">
                <a:latin typeface="Calibri" panose="020F0502020204030204" pitchFamily="34" charset="0"/>
                <a:cs typeface="Calibri" panose="020F0502020204030204" pitchFamily="34" charset="0"/>
              </a:defRPr>
            </a:lvl3pPr>
            <a:lvl4pPr marL="1371566" indent="0">
              <a:buFontTx/>
              <a:buNone/>
              <a:defRPr sz="5000" b="1" i="0">
                <a:latin typeface="Calibri" panose="020F0502020204030204" pitchFamily="34" charset="0"/>
                <a:cs typeface="Calibri" panose="020F0502020204030204" pitchFamily="34" charset="0"/>
              </a:defRPr>
            </a:lvl4pPr>
            <a:lvl5pPr marL="1828754" indent="0">
              <a:buFontTx/>
              <a:buNone/>
              <a:defRPr sz="5000" b="1" i="0">
                <a:latin typeface="Calibri" panose="020F0502020204030204" pitchFamily="34" charset="0"/>
                <a:cs typeface="Calibri" panose="020F0502020204030204" pitchFamily="34" charset="0"/>
              </a:defRPr>
            </a:lvl5pPr>
          </a:lstStyle>
          <a:p>
            <a:pPr lvl="0"/>
            <a:r>
              <a:rPr lang="fr-CA"/>
              <a:t>Cliquez pour modifier les styles du texte</a:t>
            </a:r>
            <a:endParaRPr lang="fr-FR"/>
          </a:p>
        </p:txBody>
      </p:sp>
      <p:pic>
        <p:nvPicPr>
          <p:cNvPr id="19" name="Image 18">
            <a:extLst>
              <a:ext uri="{FF2B5EF4-FFF2-40B4-BE49-F238E27FC236}">
                <a16:creationId xmlns:a16="http://schemas.microsoft.com/office/drawing/2014/main" id="{F928C58F-EF78-3B4B-9421-C2A286080DBB}"/>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4932486" y="0"/>
            <a:ext cx="7259516" cy="6858000"/>
          </a:xfrm>
          <a:prstGeom prst="rect">
            <a:avLst/>
          </a:prstGeom>
        </p:spPr>
      </p:pic>
      <p:grpSp>
        <p:nvGrpSpPr>
          <p:cNvPr id="26" name="Groupe 25">
            <a:extLst>
              <a:ext uri="{FF2B5EF4-FFF2-40B4-BE49-F238E27FC236}">
                <a16:creationId xmlns:a16="http://schemas.microsoft.com/office/drawing/2014/main" id="{D9EFB37A-EA85-E24A-9636-EE16AD31C7DA}"/>
              </a:ext>
            </a:extLst>
          </p:cNvPr>
          <p:cNvGrpSpPr/>
          <p:nvPr userDrawn="1"/>
        </p:nvGrpSpPr>
        <p:grpSpPr>
          <a:xfrm>
            <a:off x="955299" y="569984"/>
            <a:ext cx="1109856" cy="145989"/>
            <a:chOff x="4598520" y="997042"/>
            <a:chExt cx="3125788" cy="411162"/>
          </a:xfrm>
        </p:grpSpPr>
        <p:sp>
          <p:nvSpPr>
            <p:cNvPr id="27" name="Freeform 1">
              <a:extLst>
                <a:ext uri="{FF2B5EF4-FFF2-40B4-BE49-F238E27FC236}">
                  <a16:creationId xmlns:a16="http://schemas.microsoft.com/office/drawing/2014/main" id="{C4720503-D637-FB4B-B8E6-520093C24234}"/>
                </a:ext>
              </a:extLst>
            </p:cNvPr>
            <p:cNvSpPr>
              <a:spLocks noChangeArrowheads="1"/>
            </p:cNvSpPr>
            <p:nvPr/>
          </p:nvSpPr>
          <p:spPr bwMode="auto">
            <a:xfrm>
              <a:off x="4947770" y="1089117"/>
              <a:ext cx="311150" cy="319087"/>
            </a:xfrm>
            <a:custGeom>
              <a:avLst/>
              <a:gdLst>
                <a:gd name="T0" fmla="*/ 637 w 866"/>
                <a:gd name="T1" fmla="*/ 595 h 885"/>
                <a:gd name="T2" fmla="*/ 444 w 866"/>
                <a:gd name="T3" fmla="*/ 683 h 885"/>
                <a:gd name="T4" fmla="*/ 224 w 866"/>
                <a:gd name="T5" fmla="*/ 525 h 885"/>
                <a:gd name="T6" fmla="*/ 860 w 866"/>
                <a:gd name="T7" fmla="*/ 524 h 885"/>
                <a:gd name="T8" fmla="*/ 865 w 866"/>
                <a:gd name="T9" fmla="*/ 439 h 885"/>
                <a:gd name="T10" fmla="*/ 439 w 866"/>
                <a:gd name="T11" fmla="*/ 2 h 885"/>
                <a:gd name="T12" fmla="*/ 2 w 866"/>
                <a:gd name="T13" fmla="*/ 445 h 885"/>
                <a:gd name="T14" fmla="*/ 445 w 866"/>
                <a:gd name="T15" fmla="*/ 883 h 885"/>
                <a:gd name="T16" fmla="*/ 788 w 866"/>
                <a:gd name="T17" fmla="*/ 744 h 885"/>
                <a:gd name="T18" fmla="*/ 637 w 866"/>
                <a:gd name="T19" fmla="*/ 595 h 885"/>
                <a:gd name="T20" fmla="*/ 653 w 866"/>
                <a:gd name="T21" fmla="*/ 366 h 885"/>
                <a:gd name="T22" fmla="*/ 221 w 866"/>
                <a:gd name="T23" fmla="*/ 366 h 885"/>
                <a:gd name="T24" fmla="*/ 440 w 866"/>
                <a:gd name="T25" fmla="*/ 201 h 885"/>
                <a:gd name="T26" fmla="*/ 653 w 866"/>
                <a:gd name="T27" fmla="*/ 366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6" h="885">
                  <a:moveTo>
                    <a:pt x="637" y="595"/>
                  </a:moveTo>
                  <a:cubicBezTo>
                    <a:pt x="594" y="649"/>
                    <a:pt x="517" y="682"/>
                    <a:pt x="444" y="683"/>
                  </a:cubicBezTo>
                  <a:cubicBezTo>
                    <a:pt x="339" y="684"/>
                    <a:pt x="255" y="617"/>
                    <a:pt x="224" y="525"/>
                  </a:cubicBezTo>
                  <a:lnTo>
                    <a:pt x="860" y="524"/>
                  </a:lnTo>
                  <a:cubicBezTo>
                    <a:pt x="863" y="498"/>
                    <a:pt x="865" y="467"/>
                    <a:pt x="865" y="439"/>
                  </a:cubicBezTo>
                  <a:cubicBezTo>
                    <a:pt x="864" y="196"/>
                    <a:pt x="682" y="0"/>
                    <a:pt x="439" y="2"/>
                  </a:cubicBezTo>
                  <a:cubicBezTo>
                    <a:pt x="196" y="3"/>
                    <a:pt x="0" y="202"/>
                    <a:pt x="2" y="445"/>
                  </a:cubicBezTo>
                  <a:cubicBezTo>
                    <a:pt x="4" y="689"/>
                    <a:pt x="202" y="884"/>
                    <a:pt x="445" y="883"/>
                  </a:cubicBezTo>
                  <a:cubicBezTo>
                    <a:pt x="595" y="881"/>
                    <a:pt x="714" y="828"/>
                    <a:pt x="788" y="744"/>
                  </a:cubicBezTo>
                  <a:lnTo>
                    <a:pt x="637" y="595"/>
                  </a:lnTo>
                  <a:close/>
                  <a:moveTo>
                    <a:pt x="653" y="366"/>
                  </a:moveTo>
                  <a:lnTo>
                    <a:pt x="221" y="366"/>
                  </a:lnTo>
                  <a:cubicBezTo>
                    <a:pt x="250" y="271"/>
                    <a:pt x="333" y="201"/>
                    <a:pt x="440" y="201"/>
                  </a:cubicBezTo>
                  <a:cubicBezTo>
                    <a:pt x="546" y="200"/>
                    <a:pt x="627" y="271"/>
                    <a:pt x="653" y="366"/>
                  </a:cubicBezTo>
                  <a:close/>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28" name="Freeform 2">
              <a:extLst>
                <a:ext uri="{FF2B5EF4-FFF2-40B4-BE49-F238E27FC236}">
                  <a16:creationId xmlns:a16="http://schemas.microsoft.com/office/drawing/2014/main" id="{2D0ACAA9-A960-4244-9235-F2E7101324B2}"/>
                </a:ext>
              </a:extLst>
            </p:cNvPr>
            <p:cNvSpPr>
              <a:spLocks noChangeArrowheads="1"/>
            </p:cNvSpPr>
            <p:nvPr/>
          </p:nvSpPr>
          <p:spPr bwMode="auto">
            <a:xfrm>
              <a:off x="6782920" y="1089117"/>
              <a:ext cx="311150" cy="319087"/>
            </a:xfrm>
            <a:custGeom>
              <a:avLst/>
              <a:gdLst>
                <a:gd name="T0" fmla="*/ 637 w 866"/>
                <a:gd name="T1" fmla="*/ 595 h 885"/>
                <a:gd name="T2" fmla="*/ 443 w 866"/>
                <a:gd name="T3" fmla="*/ 683 h 885"/>
                <a:gd name="T4" fmla="*/ 223 w 866"/>
                <a:gd name="T5" fmla="*/ 525 h 885"/>
                <a:gd name="T6" fmla="*/ 859 w 866"/>
                <a:gd name="T7" fmla="*/ 524 h 885"/>
                <a:gd name="T8" fmla="*/ 865 w 866"/>
                <a:gd name="T9" fmla="*/ 439 h 885"/>
                <a:gd name="T10" fmla="*/ 439 w 866"/>
                <a:gd name="T11" fmla="*/ 2 h 885"/>
                <a:gd name="T12" fmla="*/ 1 w 866"/>
                <a:gd name="T13" fmla="*/ 445 h 885"/>
                <a:gd name="T14" fmla="*/ 445 w 866"/>
                <a:gd name="T15" fmla="*/ 883 h 885"/>
                <a:gd name="T16" fmla="*/ 788 w 866"/>
                <a:gd name="T17" fmla="*/ 744 h 885"/>
                <a:gd name="T18" fmla="*/ 637 w 866"/>
                <a:gd name="T19" fmla="*/ 595 h 885"/>
                <a:gd name="T20" fmla="*/ 652 w 866"/>
                <a:gd name="T21" fmla="*/ 366 h 885"/>
                <a:gd name="T22" fmla="*/ 220 w 866"/>
                <a:gd name="T23" fmla="*/ 366 h 885"/>
                <a:gd name="T24" fmla="*/ 440 w 866"/>
                <a:gd name="T25" fmla="*/ 201 h 885"/>
                <a:gd name="T26" fmla="*/ 652 w 866"/>
                <a:gd name="T27" fmla="*/ 366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6" h="885">
                  <a:moveTo>
                    <a:pt x="637" y="595"/>
                  </a:moveTo>
                  <a:cubicBezTo>
                    <a:pt x="594" y="649"/>
                    <a:pt x="517" y="682"/>
                    <a:pt x="443" y="683"/>
                  </a:cubicBezTo>
                  <a:cubicBezTo>
                    <a:pt x="339" y="684"/>
                    <a:pt x="255" y="617"/>
                    <a:pt x="223" y="525"/>
                  </a:cubicBezTo>
                  <a:lnTo>
                    <a:pt x="859" y="524"/>
                  </a:lnTo>
                  <a:cubicBezTo>
                    <a:pt x="863" y="498"/>
                    <a:pt x="865" y="467"/>
                    <a:pt x="865" y="439"/>
                  </a:cubicBezTo>
                  <a:cubicBezTo>
                    <a:pt x="863" y="196"/>
                    <a:pt x="682" y="0"/>
                    <a:pt x="439" y="2"/>
                  </a:cubicBezTo>
                  <a:cubicBezTo>
                    <a:pt x="195" y="3"/>
                    <a:pt x="0" y="201"/>
                    <a:pt x="1" y="445"/>
                  </a:cubicBezTo>
                  <a:cubicBezTo>
                    <a:pt x="3" y="688"/>
                    <a:pt x="202" y="884"/>
                    <a:pt x="445" y="883"/>
                  </a:cubicBezTo>
                  <a:cubicBezTo>
                    <a:pt x="594" y="881"/>
                    <a:pt x="713" y="828"/>
                    <a:pt x="788" y="744"/>
                  </a:cubicBezTo>
                  <a:lnTo>
                    <a:pt x="637" y="595"/>
                  </a:lnTo>
                  <a:close/>
                  <a:moveTo>
                    <a:pt x="652" y="366"/>
                  </a:moveTo>
                  <a:lnTo>
                    <a:pt x="220" y="366"/>
                  </a:lnTo>
                  <a:cubicBezTo>
                    <a:pt x="250" y="271"/>
                    <a:pt x="334" y="201"/>
                    <a:pt x="440" y="201"/>
                  </a:cubicBezTo>
                  <a:cubicBezTo>
                    <a:pt x="546" y="200"/>
                    <a:pt x="626" y="271"/>
                    <a:pt x="652" y="366"/>
                  </a:cubicBezTo>
                  <a:close/>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29" name="Freeform 3">
              <a:extLst>
                <a:ext uri="{FF2B5EF4-FFF2-40B4-BE49-F238E27FC236}">
                  <a16:creationId xmlns:a16="http://schemas.microsoft.com/office/drawing/2014/main" id="{D9658C38-0455-5546-BD00-35EAC3691356}"/>
                </a:ext>
              </a:extLst>
            </p:cNvPr>
            <p:cNvSpPr>
              <a:spLocks noChangeArrowheads="1"/>
            </p:cNvSpPr>
            <p:nvPr/>
          </p:nvSpPr>
          <p:spPr bwMode="auto">
            <a:xfrm>
              <a:off x="7125820" y="1090704"/>
              <a:ext cx="280988" cy="317500"/>
            </a:xfrm>
            <a:custGeom>
              <a:avLst/>
              <a:gdLst>
                <a:gd name="T0" fmla="*/ 209 w 781"/>
                <a:gd name="T1" fmla="*/ 440 h 882"/>
                <a:gd name="T2" fmla="*/ 441 w 781"/>
                <a:gd name="T3" fmla="*/ 199 h 882"/>
                <a:gd name="T4" fmla="*/ 638 w 781"/>
                <a:gd name="T5" fmla="*/ 302 h 882"/>
                <a:gd name="T6" fmla="*/ 780 w 781"/>
                <a:gd name="T7" fmla="*/ 159 h 882"/>
                <a:gd name="T8" fmla="*/ 441 w 781"/>
                <a:gd name="T9" fmla="*/ 0 h 882"/>
                <a:gd name="T10" fmla="*/ 0 w 781"/>
                <a:gd name="T11" fmla="*/ 440 h 882"/>
                <a:gd name="T12" fmla="*/ 441 w 781"/>
                <a:gd name="T13" fmla="*/ 881 h 882"/>
                <a:gd name="T14" fmla="*/ 780 w 781"/>
                <a:gd name="T15" fmla="*/ 721 h 882"/>
                <a:gd name="T16" fmla="*/ 638 w 781"/>
                <a:gd name="T17" fmla="*/ 579 h 882"/>
                <a:gd name="T18" fmla="*/ 441 w 781"/>
                <a:gd name="T19" fmla="*/ 681 h 882"/>
                <a:gd name="T20" fmla="*/ 209 w 781"/>
                <a:gd name="T21" fmla="*/ 440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1" h="882">
                  <a:moveTo>
                    <a:pt x="209" y="440"/>
                  </a:moveTo>
                  <a:cubicBezTo>
                    <a:pt x="209" y="307"/>
                    <a:pt x="308" y="199"/>
                    <a:pt x="441" y="199"/>
                  </a:cubicBezTo>
                  <a:cubicBezTo>
                    <a:pt x="522" y="199"/>
                    <a:pt x="594" y="240"/>
                    <a:pt x="638" y="302"/>
                  </a:cubicBezTo>
                  <a:lnTo>
                    <a:pt x="780" y="159"/>
                  </a:lnTo>
                  <a:cubicBezTo>
                    <a:pt x="699" y="62"/>
                    <a:pt x="577" y="0"/>
                    <a:pt x="441" y="0"/>
                  </a:cubicBezTo>
                  <a:cubicBezTo>
                    <a:pt x="198" y="0"/>
                    <a:pt x="0" y="197"/>
                    <a:pt x="0" y="440"/>
                  </a:cubicBezTo>
                  <a:cubicBezTo>
                    <a:pt x="0" y="684"/>
                    <a:pt x="198" y="881"/>
                    <a:pt x="441" y="881"/>
                  </a:cubicBezTo>
                  <a:cubicBezTo>
                    <a:pt x="578" y="881"/>
                    <a:pt x="700" y="819"/>
                    <a:pt x="780" y="721"/>
                  </a:cubicBezTo>
                  <a:lnTo>
                    <a:pt x="638" y="579"/>
                  </a:lnTo>
                  <a:cubicBezTo>
                    <a:pt x="594" y="641"/>
                    <a:pt x="522" y="681"/>
                    <a:pt x="441" y="681"/>
                  </a:cubicBezTo>
                  <a:cubicBezTo>
                    <a:pt x="308" y="681"/>
                    <a:pt x="209" y="573"/>
                    <a:pt x="209" y="440"/>
                  </a:cubicBezTo>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30" name="Freeform 4">
              <a:extLst>
                <a:ext uri="{FF2B5EF4-FFF2-40B4-BE49-F238E27FC236}">
                  <a16:creationId xmlns:a16="http://schemas.microsoft.com/office/drawing/2014/main" id="{01BDF230-D02E-204A-B661-96E3A284693F}"/>
                </a:ext>
              </a:extLst>
            </p:cNvPr>
            <p:cNvSpPr>
              <a:spLocks noChangeArrowheads="1"/>
            </p:cNvSpPr>
            <p:nvPr/>
          </p:nvSpPr>
          <p:spPr bwMode="auto">
            <a:xfrm>
              <a:off x="4598520" y="997042"/>
              <a:ext cx="317500" cy="407987"/>
            </a:xfrm>
            <a:custGeom>
              <a:avLst/>
              <a:gdLst>
                <a:gd name="T0" fmla="*/ 226 w 883"/>
                <a:gd name="T1" fmla="*/ 1026 h 1135"/>
                <a:gd name="T2" fmla="*/ 226 w 883"/>
                <a:gd name="T3" fmla="*/ 1108 h 1135"/>
                <a:gd name="T4" fmla="*/ 0 w 883"/>
                <a:gd name="T5" fmla="*/ 1108 h 1135"/>
                <a:gd name="T6" fmla="*/ 0 w 883"/>
                <a:gd name="T7" fmla="*/ 0 h 1135"/>
                <a:gd name="T8" fmla="*/ 236 w 883"/>
                <a:gd name="T9" fmla="*/ 0 h 1135"/>
                <a:gd name="T10" fmla="*/ 236 w 883"/>
                <a:gd name="T11" fmla="*/ 355 h 1135"/>
                <a:gd name="T12" fmla="*/ 482 w 883"/>
                <a:gd name="T13" fmla="*/ 257 h 1135"/>
                <a:gd name="T14" fmla="*/ 882 w 883"/>
                <a:gd name="T15" fmla="*/ 696 h 1135"/>
                <a:gd name="T16" fmla="*/ 482 w 883"/>
                <a:gd name="T17" fmla="*/ 1134 h 1135"/>
                <a:gd name="T18" fmla="*/ 226 w 883"/>
                <a:gd name="T19" fmla="*/ 1026 h 1135"/>
                <a:gd name="T20" fmla="*/ 235 w 883"/>
                <a:gd name="T21" fmla="*/ 698 h 1135"/>
                <a:gd name="T22" fmla="*/ 451 w 883"/>
                <a:gd name="T23" fmla="*/ 935 h 1135"/>
                <a:gd name="T24" fmla="*/ 667 w 883"/>
                <a:gd name="T25" fmla="*/ 698 h 1135"/>
                <a:gd name="T26" fmla="*/ 451 w 883"/>
                <a:gd name="T27" fmla="*/ 456 h 1135"/>
                <a:gd name="T28" fmla="*/ 235 w 883"/>
                <a:gd name="T29" fmla="*/ 698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3" h="1135">
                  <a:moveTo>
                    <a:pt x="226" y="1026"/>
                  </a:moveTo>
                  <a:lnTo>
                    <a:pt x="226" y="1108"/>
                  </a:lnTo>
                  <a:lnTo>
                    <a:pt x="0" y="1108"/>
                  </a:lnTo>
                  <a:lnTo>
                    <a:pt x="0" y="0"/>
                  </a:lnTo>
                  <a:lnTo>
                    <a:pt x="236" y="0"/>
                  </a:lnTo>
                  <a:lnTo>
                    <a:pt x="236" y="355"/>
                  </a:lnTo>
                  <a:cubicBezTo>
                    <a:pt x="299" y="293"/>
                    <a:pt x="386" y="257"/>
                    <a:pt x="482" y="257"/>
                  </a:cubicBezTo>
                  <a:cubicBezTo>
                    <a:pt x="703" y="257"/>
                    <a:pt x="882" y="446"/>
                    <a:pt x="882" y="696"/>
                  </a:cubicBezTo>
                  <a:cubicBezTo>
                    <a:pt x="882" y="945"/>
                    <a:pt x="703" y="1134"/>
                    <a:pt x="482" y="1134"/>
                  </a:cubicBezTo>
                  <a:cubicBezTo>
                    <a:pt x="381" y="1134"/>
                    <a:pt x="291" y="1095"/>
                    <a:pt x="226" y="1026"/>
                  </a:cubicBezTo>
                  <a:close/>
                  <a:moveTo>
                    <a:pt x="235" y="698"/>
                  </a:moveTo>
                  <a:cubicBezTo>
                    <a:pt x="235" y="829"/>
                    <a:pt x="332" y="935"/>
                    <a:pt x="451" y="935"/>
                  </a:cubicBezTo>
                  <a:cubicBezTo>
                    <a:pt x="570" y="935"/>
                    <a:pt x="667" y="832"/>
                    <a:pt x="667" y="698"/>
                  </a:cubicBezTo>
                  <a:cubicBezTo>
                    <a:pt x="667" y="561"/>
                    <a:pt x="570" y="456"/>
                    <a:pt x="451" y="456"/>
                  </a:cubicBezTo>
                  <a:cubicBezTo>
                    <a:pt x="332" y="456"/>
                    <a:pt x="235" y="564"/>
                    <a:pt x="235" y="698"/>
                  </a:cubicBezTo>
                  <a:close/>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31" name="Freeform 5">
              <a:extLst>
                <a:ext uri="{FF2B5EF4-FFF2-40B4-BE49-F238E27FC236}">
                  <a16:creationId xmlns:a16="http://schemas.microsoft.com/office/drawing/2014/main" id="{A825F570-5F94-0946-A08F-F09E4D6B21FF}"/>
                </a:ext>
              </a:extLst>
            </p:cNvPr>
            <p:cNvSpPr>
              <a:spLocks noChangeArrowheads="1"/>
            </p:cNvSpPr>
            <p:nvPr/>
          </p:nvSpPr>
          <p:spPr bwMode="auto">
            <a:xfrm>
              <a:off x="6108233" y="997042"/>
              <a:ext cx="317500" cy="407987"/>
            </a:xfrm>
            <a:custGeom>
              <a:avLst/>
              <a:gdLst>
                <a:gd name="T0" fmla="*/ 399 w 883"/>
                <a:gd name="T1" fmla="*/ 257 h 1135"/>
                <a:gd name="T2" fmla="*/ 646 w 883"/>
                <a:gd name="T3" fmla="*/ 355 h 1135"/>
                <a:gd name="T4" fmla="*/ 646 w 883"/>
                <a:gd name="T5" fmla="*/ 0 h 1135"/>
                <a:gd name="T6" fmla="*/ 882 w 883"/>
                <a:gd name="T7" fmla="*/ 0 h 1135"/>
                <a:gd name="T8" fmla="*/ 882 w 883"/>
                <a:gd name="T9" fmla="*/ 1108 h 1135"/>
                <a:gd name="T10" fmla="*/ 655 w 883"/>
                <a:gd name="T11" fmla="*/ 1108 h 1135"/>
                <a:gd name="T12" fmla="*/ 655 w 883"/>
                <a:gd name="T13" fmla="*/ 1026 h 1135"/>
                <a:gd name="T14" fmla="*/ 399 w 883"/>
                <a:gd name="T15" fmla="*/ 1134 h 1135"/>
                <a:gd name="T16" fmla="*/ 0 w 883"/>
                <a:gd name="T17" fmla="*/ 696 h 1135"/>
                <a:gd name="T18" fmla="*/ 399 w 883"/>
                <a:gd name="T19" fmla="*/ 257 h 1135"/>
                <a:gd name="T20" fmla="*/ 430 w 883"/>
                <a:gd name="T21" fmla="*/ 935 h 1135"/>
                <a:gd name="T22" fmla="*/ 646 w 883"/>
                <a:gd name="T23" fmla="*/ 698 h 1135"/>
                <a:gd name="T24" fmla="*/ 430 w 883"/>
                <a:gd name="T25" fmla="*/ 456 h 1135"/>
                <a:gd name="T26" fmla="*/ 216 w 883"/>
                <a:gd name="T27" fmla="*/ 698 h 1135"/>
                <a:gd name="T28" fmla="*/ 430 w 883"/>
                <a:gd name="T29" fmla="*/ 935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3" h="1135">
                  <a:moveTo>
                    <a:pt x="399" y="257"/>
                  </a:moveTo>
                  <a:cubicBezTo>
                    <a:pt x="495" y="257"/>
                    <a:pt x="582" y="293"/>
                    <a:pt x="646" y="355"/>
                  </a:cubicBezTo>
                  <a:lnTo>
                    <a:pt x="646" y="0"/>
                  </a:lnTo>
                  <a:lnTo>
                    <a:pt x="882" y="0"/>
                  </a:lnTo>
                  <a:lnTo>
                    <a:pt x="882" y="1108"/>
                  </a:lnTo>
                  <a:lnTo>
                    <a:pt x="655" y="1108"/>
                  </a:lnTo>
                  <a:lnTo>
                    <a:pt x="655" y="1026"/>
                  </a:lnTo>
                  <a:cubicBezTo>
                    <a:pt x="590" y="1095"/>
                    <a:pt x="500" y="1134"/>
                    <a:pt x="399" y="1134"/>
                  </a:cubicBezTo>
                  <a:cubicBezTo>
                    <a:pt x="180" y="1134"/>
                    <a:pt x="0" y="945"/>
                    <a:pt x="0" y="696"/>
                  </a:cubicBezTo>
                  <a:cubicBezTo>
                    <a:pt x="0" y="446"/>
                    <a:pt x="180" y="257"/>
                    <a:pt x="399" y="257"/>
                  </a:cubicBezTo>
                  <a:close/>
                  <a:moveTo>
                    <a:pt x="430" y="935"/>
                  </a:moveTo>
                  <a:cubicBezTo>
                    <a:pt x="550" y="935"/>
                    <a:pt x="646" y="829"/>
                    <a:pt x="646" y="698"/>
                  </a:cubicBezTo>
                  <a:cubicBezTo>
                    <a:pt x="646" y="564"/>
                    <a:pt x="550" y="456"/>
                    <a:pt x="430" y="456"/>
                  </a:cubicBezTo>
                  <a:cubicBezTo>
                    <a:pt x="311" y="456"/>
                    <a:pt x="216" y="561"/>
                    <a:pt x="216" y="698"/>
                  </a:cubicBezTo>
                  <a:cubicBezTo>
                    <a:pt x="216" y="832"/>
                    <a:pt x="312" y="935"/>
                    <a:pt x="430" y="935"/>
                  </a:cubicBezTo>
                  <a:close/>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32" name="Freeform 6">
              <a:extLst>
                <a:ext uri="{FF2B5EF4-FFF2-40B4-BE49-F238E27FC236}">
                  <a16:creationId xmlns:a16="http://schemas.microsoft.com/office/drawing/2014/main" id="{85CA40C8-6E56-E244-A63A-6AF78F93EE5F}"/>
                </a:ext>
              </a:extLst>
            </p:cNvPr>
            <p:cNvSpPr>
              <a:spLocks noChangeArrowheads="1"/>
            </p:cNvSpPr>
            <p:nvPr/>
          </p:nvSpPr>
          <p:spPr bwMode="auto">
            <a:xfrm>
              <a:off x="5424020" y="1089117"/>
              <a:ext cx="322263" cy="317500"/>
            </a:xfrm>
            <a:custGeom>
              <a:avLst/>
              <a:gdLst>
                <a:gd name="T0" fmla="*/ 896 w 897"/>
                <a:gd name="T1" fmla="*/ 850 h 880"/>
                <a:gd name="T2" fmla="*/ 659 w 897"/>
                <a:gd name="T3" fmla="*/ 850 h 880"/>
                <a:gd name="T4" fmla="*/ 659 w 897"/>
                <a:gd name="T5" fmla="*/ 771 h 880"/>
                <a:gd name="T6" fmla="*/ 401 w 897"/>
                <a:gd name="T7" fmla="*/ 879 h 880"/>
                <a:gd name="T8" fmla="*/ 0 w 897"/>
                <a:gd name="T9" fmla="*/ 440 h 880"/>
                <a:gd name="T10" fmla="*/ 401 w 897"/>
                <a:gd name="T11" fmla="*/ 0 h 880"/>
                <a:gd name="T12" fmla="*/ 659 w 897"/>
                <a:gd name="T13" fmla="*/ 108 h 880"/>
                <a:gd name="T14" fmla="*/ 659 w 897"/>
                <a:gd name="T15" fmla="*/ 19 h 880"/>
                <a:gd name="T16" fmla="*/ 896 w 897"/>
                <a:gd name="T17" fmla="*/ 19 h 880"/>
                <a:gd name="T18" fmla="*/ 896 w 897"/>
                <a:gd name="T19" fmla="*/ 850 h 880"/>
                <a:gd name="T20" fmla="*/ 217 w 897"/>
                <a:gd name="T21" fmla="*/ 442 h 880"/>
                <a:gd name="T22" fmla="*/ 439 w 897"/>
                <a:gd name="T23" fmla="*/ 679 h 880"/>
                <a:gd name="T24" fmla="*/ 662 w 897"/>
                <a:gd name="T25" fmla="*/ 442 h 880"/>
                <a:gd name="T26" fmla="*/ 439 w 897"/>
                <a:gd name="T27" fmla="*/ 200 h 880"/>
                <a:gd name="T28" fmla="*/ 217 w 897"/>
                <a:gd name="T29" fmla="*/ 442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7" h="880">
                  <a:moveTo>
                    <a:pt x="896" y="850"/>
                  </a:moveTo>
                  <a:lnTo>
                    <a:pt x="659" y="850"/>
                  </a:lnTo>
                  <a:lnTo>
                    <a:pt x="659" y="771"/>
                  </a:lnTo>
                  <a:cubicBezTo>
                    <a:pt x="594" y="840"/>
                    <a:pt x="504" y="879"/>
                    <a:pt x="401" y="879"/>
                  </a:cubicBezTo>
                  <a:cubicBezTo>
                    <a:pt x="182" y="879"/>
                    <a:pt x="0" y="689"/>
                    <a:pt x="0" y="440"/>
                  </a:cubicBezTo>
                  <a:cubicBezTo>
                    <a:pt x="0" y="190"/>
                    <a:pt x="182" y="0"/>
                    <a:pt x="401" y="0"/>
                  </a:cubicBezTo>
                  <a:cubicBezTo>
                    <a:pt x="504" y="0"/>
                    <a:pt x="594" y="39"/>
                    <a:pt x="659" y="108"/>
                  </a:cubicBezTo>
                  <a:lnTo>
                    <a:pt x="659" y="19"/>
                  </a:lnTo>
                  <a:lnTo>
                    <a:pt x="896" y="19"/>
                  </a:lnTo>
                  <a:lnTo>
                    <a:pt x="896" y="850"/>
                  </a:lnTo>
                  <a:close/>
                  <a:moveTo>
                    <a:pt x="217" y="442"/>
                  </a:moveTo>
                  <a:cubicBezTo>
                    <a:pt x="217" y="576"/>
                    <a:pt x="316" y="679"/>
                    <a:pt x="439" y="679"/>
                  </a:cubicBezTo>
                  <a:cubicBezTo>
                    <a:pt x="562" y="679"/>
                    <a:pt x="662" y="573"/>
                    <a:pt x="662" y="442"/>
                  </a:cubicBezTo>
                  <a:cubicBezTo>
                    <a:pt x="662" y="308"/>
                    <a:pt x="562" y="200"/>
                    <a:pt x="439" y="200"/>
                  </a:cubicBezTo>
                  <a:cubicBezTo>
                    <a:pt x="316" y="200"/>
                    <a:pt x="217" y="304"/>
                    <a:pt x="217" y="442"/>
                  </a:cubicBezTo>
                  <a:close/>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33" name="Freeform 7">
              <a:extLst>
                <a:ext uri="{FF2B5EF4-FFF2-40B4-BE49-F238E27FC236}">
                  <a16:creationId xmlns:a16="http://schemas.microsoft.com/office/drawing/2014/main" id="{F4B1F0B9-3118-5A4E-BFC0-C0909FBFB94E}"/>
                </a:ext>
              </a:extLst>
            </p:cNvPr>
            <p:cNvSpPr>
              <a:spLocks noChangeArrowheads="1"/>
            </p:cNvSpPr>
            <p:nvPr/>
          </p:nvSpPr>
          <p:spPr bwMode="auto">
            <a:xfrm>
              <a:off x="7440145" y="1017679"/>
              <a:ext cx="158750" cy="387350"/>
            </a:xfrm>
            <a:custGeom>
              <a:avLst/>
              <a:gdLst>
                <a:gd name="T0" fmla="*/ 0 w 439"/>
                <a:gd name="T1" fmla="*/ 820 h 1075"/>
                <a:gd name="T2" fmla="*/ 0 w 439"/>
                <a:gd name="T3" fmla="*/ 420 h 1075"/>
                <a:gd name="T4" fmla="*/ 0 w 439"/>
                <a:gd name="T5" fmla="*/ 216 h 1075"/>
                <a:gd name="T6" fmla="*/ 0 w 439"/>
                <a:gd name="T7" fmla="*/ 0 h 1075"/>
                <a:gd name="T8" fmla="*/ 239 w 439"/>
                <a:gd name="T9" fmla="*/ 0 h 1075"/>
                <a:gd name="T10" fmla="*/ 239 w 439"/>
                <a:gd name="T11" fmla="*/ 216 h 1075"/>
                <a:gd name="T12" fmla="*/ 438 w 439"/>
                <a:gd name="T13" fmla="*/ 216 h 1075"/>
                <a:gd name="T14" fmla="*/ 438 w 439"/>
                <a:gd name="T15" fmla="*/ 420 h 1075"/>
                <a:gd name="T16" fmla="*/ 239 w 439"/>
                <a:gd name="T17" fmla="*/ 420 h 1075"/>
                <a:gd name="T18" fmla="*/ 239 w 439"/>
                <a:gd name="T19" fmla="*/ 781 h 1075"/>
                <a:gd name="T20" fmla="*/ 317 w 439"/>
                <a:gd name="T21" fmla="*/ 863 h 1075"/>
                <a:gd name="T22" fmla="*/ 435 w 439"/>
                <a:gd name="T23" fmla="*/ 833 h 1075"/>
                <a:gd name="T24" fmla="*/ 435 w 439"/>
                <a:gd name="T25" fmla="*/ 1025 h 1075"/>
                <a:gd name="T26" fmla="*/ 246 w 439"/>
                <a:gd name="T27" fmla="*/ 1074 h 1075"/>
                <a:gd name="T28" fmla="*/ 0 w 439"/>
                <a:gd name="T29" fmla="*/ 820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9" h="1075">
                  <a:moveTo>
                    <a:pt x="0" y="820"/>
                  </a:moveTo>
                  <a:lnTo>
                    <a:pt x="0" y="420"/>
                  </a:lnTo>
                  <a:lnTo>
                    <a:pt x="0" y="216"/>
                  </a:lnTo>
                  <a:lnTo>
                    <a:pt x="0" y="0"/>
                  </a:lnTo>
                  <a:lnTo>
                    <a:pt x="239" y="0"/>
                  </a:lnTo>
                  <a:lnTo>
                    <a:pt x="239" y="216"/>
                  </a:lnTo>
                  <a:lnTo>
                    <a:pt x="438" y="216"/>
                  </a:lnTo>
                  <a:lnTo>
                    <a:pt x="438" y="420"/>
                  </a:lnTo>
                  <a:lnTo>
                    <a:pt x="239" y="420"/>
                  </a:lnTo>
                  <a:lnTo>
                    <a:pt x="239" y="781"/>
                  </a:lnTo>
                  <a:cubicBezTo>
                    <a:pt x="239" y="836"/>
                    <a:pt x="263" y="863"/>
                    <a:pt x="317" y="863"/>
                  </a:cubicBezTo>
                  <a:cubicBezTo>
                    <a:pt x="361" y="863"/>
                    <a:pt x="400" y="852"/>
                    <a:pt x="435" y="833"/>
                  </a:cubicBezTo>
                  <a:lnTo>
                    <a:pt x="435" y="1025"/>
                  </a:lnTo>
                  <a:cubicBezTo>
                    <a:pt x="384" y="1055"/>
                    <a:pt x="326" y="1074"/>
                    <a:pt x="246" y="1074"/>
                  </a:cubicBezTo>
                  <a:cubicBezTo>
                    <a:pt x="99" y="1074"/>
                    <a:pt x="0" y="1015"/>
                    <a:pt x="0" y="820"/>
                  </a:cubicBezTo>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34" name="Freeform 8">
              <a:extLst>
                <a:ext uri="{FF2B5EF4-FFF2-40B4-BE49-F238E27FC236}">
                  <a16:creationId xmlns:a16="http://schemas.microsoft.com/office/drawing/2014/main" id="{D4660BD9-439E-6546-B462-27082719BEEA}"/>
                </a:ext>
              </a:extLst>
            </p:cNvPr>
            <p:cNvSpPr>
              <a:spLocks noChangeArrowheads="1"/>
            </p:cNvSpPr>
            <p:nvPr/>
          </p:nvSpPr>
          <p:spPr bwMode="auto">
            <a:xfrm>
              <a:off x="5298608" y="997042"/>
              <a:ext cx="85725" cy="398462"/>
            </a:xfrm>
            <a:custGeom>
              <a:avLst/>
              <a:gdLst>
                <a:gd name="T0" fmla="*/ 118 w 237"/>
                <a:gd name="T1" fmla="*/ 1106 h 1107"/>
                <a:gd name="T2" fmla="*/ 0 w 237"/>
                <a:gd name="T3" fmla="*/ 1106 h 1107"/>
                <a:gd name="T4" fmla="*/ 0 w 237"/>
                <a:gd name="T5" fmla="*/ 0 h 1107"/>
                <a:gd name="T6" fmla="*/ 236 w 237"/>
                <a:gd name="T7" fmla="*/ 0 h 1107"/>
                <a:gd name="T8" fmla="*/ 236 w 237"/>
                <a:gd name="T9" fmla="*/ 1106 h 1107"/>
                <a:gd name="T10" fmla="*/ 118 w 237"/>
                <a:gd name="T11" fmla="*/ 1106 h 1107"/>
              </a:gdLst>
              <a:ahLst/>
              <a:cxnLst>
                <a:cxn ang="0">
                  <a:pos x="T0" y="T1"/>
                </a:cxn>
                <a:cxn ang="0">
                  <a:pos x="T2" y="T3"/>
                </a:cxn>
                <a:cxn ang="0">
                  <a:pos x="T4" y="T5"/>
                </a:cxn>
                <a:cxn ang="0">
                  <a:pos x="T6" y="T7"/>
                </a:cxn>
                <a:cxn ang="0">
                  <a:pos x="T8" y="T9"/>
                </a:cxn>
                <a:cxn ang="0">
                  <a:pos x="T10" y="T11"/>
                </a:cxn>
              </a:cxnLst>
              <a:rect l="0" t="0" r="r" b="b"/>
              <a:pathLst>
                <a:path w="237" h="1107">
                  <a:moveTo>
                    <a:pt x="118" y="1106"/>
                  </a:moveTo>
                  <a:lnTo>
                    <a:pt x="0" y="1106"/>
                  </a:lnTo>
                  <a:lnTo>
                    <a:pt x="0" y="0"/>
                  </a:lnTo>
                  <a:lnTo>
                    <a:pt x="236" y="0"/>
                  </a:lnTo>
                  <a:lnTo>
                    <a:pt x="236" y="1106"/>
                  </a:lnTo>
                  <a:lnTo>
                    <a:pt x="118" y="1106"/>
                  </a:lnTo>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35" name="Freeform 9">
              <a:extLst>
                <a:ext uri="{FF2B5EF4-FFF2-40B4-BE49-F238E27FC236}">
                  <a16:creationId xmlns:a16="http://schemas.microsoft.com/office/drawing/2014/main" id="{305EC668-D718-0948-B9AD-8043CEDD21D8}"/>
                </a:ext>
              </a:extLst>
            </p:cNvPr>
            <p:cNvSpPr>
              <a:spLocks noChangeArrowheads="1"/>
            </p:cNvSpPr>
            <p:nvPr/>
          </p:nvSpPr>
          <p:spPr bwMode="auto">
            <a:xfrm>
              <a:off x="5800258" y="1097054"/>
              <a:ext cx="85725" cy="300038"/>
            </a:xfrm>
            <a:custGeom>
              <a:avLst/>
              <a:gdLst>
                <a:gd name="T0" fmla="*/ 118 w 237"/>
                <a:gd name="T1" fmla="*/ 831 h 832"/>
                <a:gd name="T2" fmla="*/ 0 w 237"/>
                <a:gd name="T3" fmla="*/ 831 h 832"/>
                <a:gd name="T4" fmla="*/ 0 w 237"/>
                <a:gd name="T5" fmla="*/ 0 h 832"/>
                <a:gd name="T6" fmla="*/ 236 w 237"/>
                <a:gd name="T7" fmla="*/ 0 h 832"/>
                <a:gd name="T8" fmla="*/ 236 w 237"/>
                <a:gd name="T9" fmla="*/ 831 h 832"/>
                <a:gd name="T10" fmla="*/ 118 w 237"/>
                <a:gd name="T11" fmla="*/ 831 h 832"/>
              </a:gdLst>
              <a:ahLst/>
              <a:cxnLst>
                <a:cxn ang="0">
                  <a:pos x="T0" y="T1"/>
                </a:cxn>
                <a:cxn ang="0">
                  <a:pos x="T2" y="T3"/>
                </a:cxn>
                <a:cxn ang="0">
                  <a:pos x="T4" y="T5"/>
                </a:cxn>
                <a:cxn ang="0">
                  <a:pos x="T6" y="T7"/>
                </a:cxn>
                <a:cxn ang="0">
                  <a:pos x="T8" y="T9"/>
                </a:cxn>
                <a:cxn ang="0">
                  <a:pos x="T10" y="T11"/>
                </a:cxn>
              </a:cxnLst>
              <a:rect l="0" t="0" r="r" b="b"/>
              <a:pathLst>
                <a:path w="237" h="832">
                  <a:moveTo>
                    <a:pt x="118" y="831"/>
                  </a:moveTo>
                  <a:lnTo>
                    <a:pt x="0" y="831"/>
                  </a:lnTo>
                  <a:lnTo>
                    <a:pt x="0" y="0"/>
                  </a:lnTo>
                  <a:lnTo>
                    <a:pt x="236" y="0"/>
                  </a:lnTo>
                  <a:lnTo>
                    <a:pt x="236" y="831"/>
                  </a:lnTo>
                  <a:lnTo>
                    <a:pt x="118" y="831"/>
                  </a:lnTo>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36" name="Freeform 10">
              <a:extLst>
                <a:ext uri="{FF2B5EF4-FFF2-40B4-BE49-F238E27FC236}">
                  <a16:creationId xmlns:a16="http://schemas.microsoft.com/office/drawing/2014/main" id="{EAAAF8C6-1387-A643-A347-1E35D509B187}"/>
                </a:ext>
              </a:extLst>
            </p:cNvPr>
            <p:cNvSpPr>
              <a:spLocks noChangeArrowheads="1"/>
            </p:cNvSpPr>
            <p:nvPr/>
          </p:nvSpPr>
          <p:spPr bwMode="auto">
            <a:xfrm>
              <a:off x="6479708" y="1097054"/>
              <a:ext cx="85725" cy="300038"/>
            </a:xfrm>
            <a:custGeom>
              <a:avLst/>
              <a:gdLst>
                <a:gd name="T0" fmla="*/ 118 w 237"/>
                <a:gd name="T1" fmla="*/ 831 h 832"/>
                <a:gd name="T2" fmla="*/ 0 w 237"/>
                <a:gd name="T3" fmla="*/ 831 h 832"/>
                <a:gd name="T4" fmla="*/ 0 w 237"/>
                <a:gd name="T5" fmla="*/ 0 h 832"/>
                <a:gd name="T6" fmla="*/ 236 w 237"/>
                <a:gd name="T7" fmla="*/ 0 h 832"/>
                <a:gd name="T8" fmla="*/ 236 w 237"/>
                <a:gd name="T9" fmla="*/ 831 h 832"/>
                <a:gd name="T10" fmla="*/ 118 w 237"/>
                <a:gd name="T11" fmla="*/ 831 h 832"/>
              </a:gdLst>
              <a:ahLst/>
              <a:cxnLst>
                <a:cxn ang="0">
                  <a:pos x="T0" y="T1"/>
                </a:cxn>
                <a:cxn ang="0">
                  <a:pos x="T2" y="T3"/>
                </a:cxn>
                <a:cxn ang="0">
                  <a:pos x="T4" y="T5"/>
                </a:cxn>
                <a:cxn ang="0">
                  <a:pos x="T6" y="T7"/>
                </a:cxn>
                <a:cxn ang="0">
                  <a:pos x="T8" y="T9"/>
                </a:cxn>
                <a:cxn ang="0">
                  <a:pos x="T10" y="T11"/>
                </a:cxn>
              </a:cxnLst>
              <a:rect l="0" t="0" r="r" b="b"/>
              <a:pathLst>
                <a:path w="237" h="832">
                  <a:moveTo>
                    <a:pt x="118" y="831"/>
                  </a:moveTo>
                  <a:lnTo>
                    <a:pt x="0" y="831"/>
                  </a:lnTo>
                  <a:lnTo>
                    <a:pt x="0" y="0"/>
                  </a:lnTo>
                  <a:lnTo>
                    <a:pt x="236" y="0"/>
                  </a:lnTo>
                  <a:lnTo>
                    <a:pt x="236" y="831"/>
                  </a:lnTo>
                  <a:lnTo>
                    <a:pt x="118" y="831"/>
                  </a:lnTo>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37" name="Freeform 11">
              <a:extLst>
                <a:ext uri="{FF2B5EF4-FFF2-40B4-BE49-F238E27FC236}">
                  <a16:creationId xmlns:a16="http://schemas.microsoft.com/office/drawing/2014/main" id="{ACD4D606-E026-0548-ACFE-BA07E4423F46}"/>
                </a:ext>
              </a:extLst>
            </p:cNvPr>
            <p:cNvSpPr>
              <a:spLocks noChangeArrowheads="1"/>
            </p:cNvSpPr>
            <p:nvPr/>
          </p:nvSpPr>
          <p:spPr bwMode="auto">
            <a:xfrm>
              <a:off x="5938370" y="1089117"/>
              <a:ext cx="155575" cy="306387"/>
            </a:xfrm>
            <a:custGeom>
              <a:avLst/>
              <a:gdLst>
                <a:gd name="T0" fmla="*/ 220 w 433"/>
                <a:gd name="T1" fmla="*/ 20 h 852"/>
                <a:gd name="T2" fmla="*/ 220 w 433"/>
                <a:gd name="T3" fmla="*/ 127 h 852"/>
                <a:gd name="T4" fmla="*/ 432 w 433"/>
                <a:gd name="T5" fmla="*/ 0 h 852"/>
                <a:gd name="T6" fmla="*/ 432 w 433"/>
                <a:gd name="T7" fmla="*/ 230 h 852"/>
                <a:gd name="T8" fmla="*/ 426 w 433"/>
                <a:gd name="T9" fmla="*/ 230 h 852"/>
                <a:gd name="T10" fmla="*/ 235 w 433"/>
                <a:gd name="T11" fmla="*/ 439 h 852"/>
                <a:gd name="T12" fmla="*/ 235 w 433"/>
                <a:gd name="T13" fmla="*/ 851 h 852"/>
                <a:gd name="T14" fmla="*/ 0 w 433"/>
                <a:gd name="T15" fmla="*/ 851 h 852"/>
                <a:gd name="T16" fmla="*/ 0 w 433"/>
                <a:gd name="T17" fmla="*/ 20 h 852"/>
                <a:gd name="T18" fmla="*/ 220 w 433"/>
                <a:gd name="T19" fmla="*/ 20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3" h="852">
                  <a:moveTo>
                    <a:pt x="220" y="20"/>
                  </a:moveTo>
                  <a:lnTo>
                    <a:pt x="220" y="127"/>
                  </a:lnTo>
                  <a:cubicBezTo>
                    <a:pt x="261" y="42"/>
                    <a:pt x="332" y="0"/>
                    <a:pt x="432" y="0"/>
                  </a:cubicBezTo>
                  <a:lnTo>
                    <a:pt x="432" y="230"/>
                  </a:lnTo>
                  <a:lnTo>
                    <a:pt x="426" y="230"/>
                  </a:lnTo>
                  <a:cubicBezTo>
                    <a:pt x="269" y="230"/>
                    <a:pt x="235" y="283"/>
                    <a:pt x="235" y="439"/>
                  </a:cubicBezTo>
                  <a:lnTo>
                    <a:pt x="235" y="851"/>
                  </a:lnTo>
                  <a:lnTo>
                    <a:pt x="0" y="851"/>
                  </a:lnTo>
                  <a:lnTo>
                    <a:pt x="0" y="20"/>
                  </a:lnTo>
                  <a:lnTo>
                    <a:pt x="220" y="20"/>
                  </a:lnTo>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38" name="Freeform 12">
              <a:extLst>
                <a:ext uri="{FF2B5EF4-FFF2-40B4-BE49-F238E27FC236}">
                  <a16:creationId xmlns:a16="http://schemas.microsoft.com/office/drawing/2014/main" id="{F13E3D74-0E72-8F4C-922C-0A9C7C999C18}"/>
                </a:ext>
              </a:extLst>
            </p:cNvPr>
            <p:cNvSpPr>
              <a:spLocks noChangeArrowheads="1"/>
            </p:cNvSpPr>
            <p:nvPr/>
          </p:nvSpPr>
          <p:spPr bwMode="auto">
            <a:xfrm>
              <a:off x="6617820" y="1089117"/>
              <a:ext cx="155575" cy="306387"/>
            </a:xfrm>
            <a:custGeom>
              <a:avLst/>
              <a:gdLst>
                <a:gd name="T0" fmla="*/ 220 w 433"/>
                <a:gd name="T1" fmla="*/ 20 h 852"/>
                <a:gd name="T2" fmla="*/ 220 w 433"/>
                <a:gd name="T3" fmla="*/ 127 h 852"/>
                <a:gd name="T4" fmla="*/ 432 w 433"/>
                <a:gd name="T5" fmla="*/ 0 h 852"/>
                <a:gd name="T6" fmla="*/ 432 w 433"/>
                <a:gd name="T7" fmla="*/ 230 h 852"/>
                <a:gd name="T8" fmla="*/ 426 w 433"/>
                <a:gd name="T9" fmla="*/ 230 h 852"/>
                <a:gd name="T10" fmla="*/ 236 w 433"/>
                <a:gd name="T11" fmla="*/ 439 h 852"/>
                <a:gd name="T12" fmla="*/ 236 w 433"/>
                <a:gd name="T13" fmla="*/ 851 h 852"/>
                <a:gd name="T14" fmla="*/ 0 w 433"/>
                <a:gd name="T15" fmla="*/ 851 h 852"/>
                <a:gd name="T16" fmla="*/ 0 w 433"/>
                <a:gd name="T17" fmla="*/ 20 h 852"/>
                <a:gd name="T18" fmla="*/ 220 w 433"/>
                <a:gd name="T19" fmla="*/ 20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3" h="852">
                  <a:moveTo>
                    <a:pt x="220" y="20"/>
                  </a:moveTo>
                  <a:lnTo>
                    <a:pt x="220" y="127"/>
                  </a:lnTo>
                  <a:cubicBezTo>
                    <a:pt x="261" y="42"/>
                    <a:pt x="332" y="0"/>
                    <a:pt x="432" y="0"/>
                  </a:cubicBezTo>
                  <a:lnTo>
                    <a:pt x="432" y="230"/>
                  </a:lnTo>
                  <a:lnTo>
                    <a:pt x="426" y="230"/>
                  </a:lnTo>
                  <a:cubicBezTo>
                    <a:pt x="269" y="230"/>
                    <a:pt x="236" y="283"/>
                    <a:pt x="236" y="439"/>
                  </a:cubicBezTo>
                  <a:lnTo>
                    <a:pt x="236" y="851"/>
                  </a:lnTo>
                  <a:lnTo>
                    <a:pt x="0" y="851"/>
                  </a:lnTo>
                  <a:lnTo>
                    <a:pt x="0" y="20"/>
                  </a:lnTo>
                  <a:lnTo>
                    <a:pt x="220" y="20"/>
                  </a:lnTo>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39" name="Freeform 13">
              <a:extLst>
                <a:ext uri="{FF2B5EF4-FFF2-40B4-BE49-F238E27FC236}">
                  <a16:creationId xmlns:a16="http://schemas.microsoft.com/office/drawing/2014/main" id="{3256C17B-5414-3F45-8A19-5BC064DEA4A4}"/>
                </a:ext>
              </a:extLst>
            </p:cNvPr>
            <p:cNvSpPr>
              <a:spLocks noChangeArrowheads="1"/>
            </p:cNvSpPr>
            <p:nvPr/>
          </p:nvSpPr>
          <p:spPr bwMode="auto">
            <a:xfrm>
              <a:off x="7632233" y="1312954"/>
              <a:ext cx="92075" cy="93663"/>
            </a:xfrm>
            <a:custGeom>
              <a:avLst/>
              <a:gdLst>
                <a:gd name="T0" fmla="*/ 128 w 257"/>
                <a:gd name="T1" fmla="*/ 257 h 258"/>
                <a:gd name="T2" fmla="*/ 0 w 257"/>
                <a:gd name="T3" fmla="*/ 129 h 258"/>
                <a:gd name="T4" fmla="*/ 128 w 257"/>
                <a:gd name="T5" fmla="*/ 0 h 258"/>
                <a:gd name="T6" fmla="*/ 256 w 257"/>
                <a:gd name="T7" fmla="*/ 129 h 258"/>
                <a:gd name="T8" fmla="*/ 128 w 257"/>
                <a:gd name="T9" fmla="*/ 257 h 258"/>
              </a:gdLst>
              <a:ahLst/>
              <a:cxnLst>
                <a:cxn ang="0">
                  <a:pos x="T0" y="T1"/>
                </a:cxn>
                <a:cxn ang="0">
                  <a:pos x="T2" y="T3"/>
                </a:cxn>
                <a:cxn ang="0">
                  <a:pos x="T4" y="T5"/>
                </a:cxn>
                <a:cxn ang="0">
                  <a:pos x="T6" y="T7"/>
                </a:cxn>
                <a:cxn ang="0">
                  <a:pos x="T8" y="T9"/>
                </a:cxn>
              </a:cxnLst>
              <a:rect l="0" t="0" r="r" b="b"/>
              <a:pathLst>
                <a:path w="257" h="258">
                  <a:moveTo>
                    <a:pt x="128" y="257"/>
                  </a:moveTo>
                  <a:cubicBezTo>
                    <a:pt x="57" y="257"/>
                    <a:pt x="0" y="200"/>
                    <a:pt x="0" y="129"/>
                  </a:cubicBezTo>
                  <a:cubicBezTo>
                    <a:pt x="0" y="58"/>
                    <a:pt x="57" y="0"/>
                    <a:pt x="128" y="0"/>
                  </a:cubicBezTo>
                  <a:cubicBezTo>
                    <a:pt x="199" y="0"/>
                    <a:pt x="256" y="58"/>
                    <a:pt x="256" y="129"/>
                  </a:cubicBezTo>
                  <a:cubicBezTo>
                    <a:pt x="256" y="200"/>
                    <a:pt x="199" y="257"/>
                    <a:pt x="128" y="257"/>
                  </a:cubicBezTo>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grpSp>
    </p:spTree>
    <p:extLst>
      <p:ext uri="{BB962C8B-B14F-4D97-AF65-F5344CB8AC3E}">
        <p14:creationId xmlns:p14="http://schemas.microsoft.com/office/powerpoint/2010/main" val="9401382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ubpage W/Description">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CB6BADEA-BFF8-9542-9D35-EC8E410B07DE}"/>
              </a:ext>
            </a:extLst>
          </p:cNvPr>
          <p:cNvSpPr/>
          <p:nvPr userDrawn="1"/>
        </p:nvSpPr>
        <p:spPr>
          <a:xfrm>
            <a:off x="2" y="2286000"/>
            <a:ext cx="6294103" cy="4572000"/>
          </a:xfrm>
          <a:prstGeom prst="round1Rect">
            <a:avLst>
              <a:gd name="adj" fmla="val 10366"/>
            </a:avLst>
          </a:prstGeom>
          <a:solidFill>
            <a:schemeClr val="accent2"/>
          </a:solidFill>
          <a:ln w="41275">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3" name="Espace réservé pour une image  12">
            <a:extLst>
              <a:ext uri="{FF2B5EF4-FFF2-40B4-BE49-F238E27FC236}">
                <a16:creationId xmlns:a16="http://schemas.microsoft.com/office/drawing/2014/main" id="{9CBA4ED6-AA21-4647-B363-C6B364D8580A}"/>
              </a:ext>
            </a:extLst>
          </p:cNvPr>
          <p:cNvSpPr>
            <a:spLocks noGrp="1"/>
          </p:cNvSpPr>
          <p:nvPr>
            <p:ph type="pic" sz="quarter" idx="10"/>
          </p:nvPr>
        </p:nvSpPr>
        <p:spPr>
          <a:xfrm>
            <a:off x="-27432" y="1"/>
            <a:ext cx="12219432" cy="6864351"/>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27432 w 12219432"/>
              <a:gd name="connsiteY0" fmla="*/ 0 h 6858000"/>
              <a:gd name="connsiteX1" fmla="*/ 12219432 w 12219432"/>
              <a:gd name="connsiteY1" fmla="*/ 0 h 6858000"/>
              <a:gd name="connsiteX2" fmla="*/ 12219432 w 12219432"/>
              <a:gd name="connsiteY2" fmla="*/ 6858000 h 6858000"/>
              <a:gd name="connsiteX3" fmla="*/ 27432 w 12219432"/>
              <a:gd name="connsiteY3" fmla="*/ 6858000 h 6858000"/>
              <a:gd name="connsiteX4" fmla="*/ 0 w 12219432"/>
              <a:gd name="connsiteY4" fmla="*/ 2286000 h 6858000"/>
              <a:gd name="connsiteX5" fmla="*/ 27432 w 12219432"/>
              <a:gd name="connsiteY5" fmla="*/ 0 h 6858000"/>
              <a:gd name="connsiteX0" fmla="*/ 27432 w 12219432"/>
              <a:gd name="connsiteY0" fmla="*/ 0 h 6858000"/>
              <a:gd name="connsiteX1" fmla="*/ 12219432 w 12219432"/>
              <a:gd name="connsiteY1" fmla="*/ 0 h 6858000"/>
              <a:gd name="connsiteX2" fmla="*/ 12219432 w 12219432"/>
              <a:gd name="connsiteY2" fmla="*/ 6858000 h 6858000"/>
              <a:gd name="connsiteX3" fmla="*/ 6300216 w 12219432"/>
              <a:gd name="connsiteY3" fmla="*/ 6858000 h 6858000"/>
              <a:gd name="connsiteX4" fmla="*/ 27432 w 12219432"/>
              <a:gd name="connsiteY4" fmla="*/ 6858000 h 6858000"/>
              <a:gd name="connsiteX5" fmla="*/ 0 w 12219432"/>
              <a:gd name="connsiteY5" fmla="*/ 2286000 h 6858000"/>
              <a:gd name="connsiteX6" fmla="*/ 27432 w 12219432"/>
              <a:gd name="connsiteY6" fmla="*/ 0 h 6858000"/>
              <a:gd name="connsiteX0" fmla="*/ 27432 w 12219432"/>
              <a:gd name="connsiteY0" fmla="*/ 0 h 6858000"/>
              <a:gd name="connsiteX1" fmla="*/ 12219432 w 12219432"/>
              <a:gd name="connsiteY1" fmla="*/ 0 h 6858000"/>
              <a:gd name="connsiteX2" fmla="*/ 12219432 w 12219432"/>
              <a:gd name="connsiteY2" fmla="*/ 6858000 h 6858000"/>
              <a:gd name="connsiteX3" fmla="*/ 6300216 w 12219432"/>
              <a:gd name="connsiteY3" fmla="*/ 6858000 h 6858000"/>
              <a:gd name="connsiteX4" fmla="*/ 6327648 w 12219432"/>
              <a:gd name="connsiteY4" fmla="*/ 2286000 h 6858000"/>
              <a:gd name="connsiteX5" fmla="*/ 0 w 12219432"/>
              <a:gd name="connsiteY5" fmla="*/ 2286000 h 6858000"/>
              <a:gd name="connsiteX6" fmla="*/ 27432 w 12219432"/>
              <a:gd name="connsiteY6" fmla="*/ 0 h 6858000"/>
              <a:gd name="connsiteX0" fmla="*/ 27432 w 12219432"/>
              <a:gd name="connsiteY0" fmla="*/ 0 h 6858000"/>
              <a:gd name="connsiteX1" fmla="*/ 12219432 w 12219432"/>
              <a:gd name="connsiteY1" fmla="*/ 0 h 6858000"/>
              <a:gd name="connsiteX2" fmla="*/ 12219432 w 12219432"/>
              <a:gd name="connsiteY2" fmla="*/ 6858000 h 6858000"/>
              <a:gd name="connsiteX3" fmla="*/ 6300216 w 12219432"/>
              <a:gd name="connsiteY3" fmla="*/ 6858000 h 6858000"/>
              <a:gd name="connsiteX4" fmla="*/ 6327648 w 12219432"/>
              <a:gd name="connsiteY4" fmla="*/ 2286000 h 6858000"/>
              <a:gd name="connsiteX5" fmla="*/ 5687568 w 12219432"/>
              <a:gd name="connsiteY5" fmla="*/ 2286000 h 6858000"/>
              <a:gd name="connsiteX6" fmla="*/ 0 w 12219432"/>
              <a:gd name="connsiteY6" fmla="*/ 2286000 h 6858000"/>
              <a:gd name="connsiteX7" fmla="*/ 27432 w 12219432"/>
              <a:gd name="connsiteY7" fmla="*/ 0 h 6858000"/>
              <a:gd name="connsiteX0" fmla="*/ 27432 w 12219432"/>
              <a:gd name="connsiteY0" fmla="*/ 0 h 6858000"/>
              <a:gd name="connsiteX1" fmla="*/ 12219432 w 12219432"/>
              <a:gd name="connsiteY1" fmla="*/ 0 h 6858000"/>
              <a:gd name="connsiteX2" fmla="*/ 12219432 w 12219432"/>
              <a:gd name="connsiteY2" fmla="*/ 6858000 h 6858000"/>
              <a:gd name="connsiteX3" fmla="*/ 6300216 w 12219432"/>
              <a:gd name="connsiteY3" fmla="*/ 6858000 h 6858000"/>
              <a:gd name="connsiteX4" fmla="*/ 6318504 w 12219432"/>
              <a:gd name="connsiteY4" fmla="*/ 2999232 h 6858000"/>
              <a:gd name="connsiteX5" fmla="*/ 6327648 w 12219432"/>
              <a:gd name="connsiteY5" fmla="*/ 2286000 h 6858000"/>
              <a:gd name="connsiteX6" fmla="*/ 5687568 w 12219432"/>
              <a:gd name="connsiteY6" fmla="*/ 2286000 h 6858000"/>
              <a:gd name="connsiteX7" fmla="*/ 0 w 12219432"/>
              <a:gd name="connsiteY7" fmla="*/ 2286000 h 6858000"/>
              <a:gd name="connsiteX8" fmla="*/ 27432 w 12219432"/>
              <a:gd name="connsiteY8" fmla="*/ 0 h 6858000"/>
              <a:gd name="connsiteX0" fmla="*/ 27432 w 12219432"/>
              <a:gd name="connsiteY0" fmla="*/ 0 h 6858000"/>
              <a:gd name="connsiteX1" fmla="*/ 12219432 w 12219432"/>
              <a:gd name="connsiteY1" fmla="*/ 0 h 6858000"/>
              <a:gd name="connsiteX2" fmla="*/ 12219432 w 12219432"/>
              <a:gd name="connsiteY2" fmla="*/ 6858000 h 6858000"/>
              <a:gd name="connsiteX3" fmla="*/ 6300216 w 12219432"/>
              <a:gd name="connsiteY3" fmla="*/ 6858000 h 6858000"/>
              <a:gd name="connsiteX4" fmla="*/ 6318504 w 12219432"/>
              <a:gd name="connsiteY4" fmla="*/ 2999232 h 6858000"/>
              <a:gd name="connsiteX5" fmla="*/ 6199632 w 12219432"/>
              <a:gd name="connsiteY5" fmla="*/ 2432304 h 6858000"/>
              <a:gd name="connsiteX6" fmla="*/ 5687568 w 12219432"/>
              <a:gd name="connsiteY6" fmla="*/ 2286000 h 6858000"/>
              <a:gd name="connsiteX7" fmla="*/ 0 w 12219432"/>
              <a:gd name="connsiteY7" fmla="*/ 2286000 h 6858000"/>
              <a:gd name="connsiteX8" fmla="*/ 27432 w 12219432"/>
              <a:gd name="connsiteY8" fmla="*/ 0 h 6858000"/>
              <a:gd name="connsiteX0" fmla="*/ 27432 w 12219432"/>
              <a:gd name="connsiteY0" fmla="*/ 0 h 6858000"/>
              <a:gd name="connsiteX1" fmla="*/ 12219432 w 12219432"/>
              <a:gd name="connsiteY1" fmla="*/ 0 h 6858000"/>
              <a:gd name="connsiteX2" fmla="*/ 12219432 w 12219432"/>
              <a:gd name="connsiteY2" fmla="*/ 6858000 h 6858000"/>
              <a:gd name="connsiteX3" fmla="*/ 6300216 w 12219432"/>
              <a:gd name="connsiteY3" fmla="*/ 6858000 h 6858000"/>
              <a:gd name="connsiteX4" fmla="*/ 6318504 w 12219432"/>
              <a:gd name="connsiteY4" fmla="*/ 2999232 h 6858000"/>
              <a:gd name="connsiteX5" fmla="*/ 6199632 w 12219432"/>
              <a:gd name="connsiteY5" fmla="*/ 2432304 h 6858000"/>
              <a:gd name="connsiteX6" fmla="*/ 5687568 w 12219432"/>
              <a:gd name="connsiteY6" fmla="*/ 2286000 h 6858000"/>
              <a:gd name="connsiteX7" fmla="*/ 0 w 12219432"/>
              <a:gd name="connsiteY7" fmla="*/ 2286000 h 6858000"/>
              <a:gd name="connsiteX8" fmla="*/ 27432 w 12219432"/>
              <a:gd name="connsiteY8" fmla="*/ 0 h 6858000"/>
              <a:gd name="connsiteX0" fmla="*/ 27432 w 12219432"/>
              <a:gd name="connsiteY0" fmla="*/ 0 h 6858000"/>
              <a:gd name="connsiteX1" fmla="*/ 12219432 w 12219432"/>
              <a:gd name="connsiteY1" fmla="*/ 0 h 6858000"/>
              <a:gd name="connsiteX2" fmla="*/ 12219432 w 12219432"/>
              <a:gd name="connsiteY2" fmla="*/ 6858000 h 6858000"/>
              <a:gd name="connsiteX3" fmla="*/ 6300216 w 12219432"/>
              <a:gd name="connsiteY3" fmla="*/ 6858000 h 6858000"/>
              <a:gd name="connsiteX4" fmla="*/ 6318504 w 12219432"/>
              <a:gd name="connsiteY4" fmla="*/ 2999232 h 6858000"/>
              <a:gd name="connsiteX5" fmla="*/ 6199632 w 12219432"/>
              <a:gd name="connsiteY5" fmla="*/ 2432304 h 6858000"/>
              <a:gd name="connsiteX6" fmla="*/ 5687568 w 12219432"/>
              <a:gd name="connsiteY6" fmla="*/ 2286000 h 6858000"/>
              <a:gd name="connsiteX7" fmla="*/ 0 w 12219432"/>
              <a:gd name="connsiteY7" fmla="*/ 2286000 h 6858000"/>
              <a:gd name="connsiteX8" fmla="*/ 27432 w 12219432"/>
              <a:gd name="connsiteY8" fmla="*/ 0 h 6858000"/>
              <a:gd name="connsiteX0" fmla="*/ 27432 w 12219432"/>
              <a:gd name="connsiteY0" fmla="*/ 0 h 6858000"/>
              <a:gd name="connsiteX1" fmla="*/ 12219432 w 12219432"/>
              <a:gd name="connsiteY1" fmla="*/ 0 h 6858000"/>
              <a:gd name="connsiteX2" fmla="*/ 12219432 w 12219432"/>
              <a:gd name="connsiteY2" fmla="*/ 6858000 h 6858000"/>
              <a:gd name="connsiteX3" fmla="*/ 6300216 w 12219432"/>
              <a:gd name="connsiteY3" fmla="*/ 6858000 h 6858000"/>
              <a:gd name="connsiteX4" fmla="*/ 6318504 w 12219432"/>
              <a:gd name="connsiteY4" fmla="*/ 2999232 h 6858000"/>
              <a:gd name="connsiteX5" fmla="*/ 6199632 w 12219432"/>
              <a:gd name="connsiteY5" fmla="*/ 2432304 h 6858000"/>
              <a:gd name="connsiteX6" fmla="*/ 5687568 w 12219432"/>
              <a:gd name="connsiteY6" fmla="*/ 2286000 h 6858000"/>
              <a:gd name="connsiteX7" fmla="*/ 0 w 12219432"/>
              <a:gd name="connsiteY7" fmla="*/ 2286000 h 6858000"/>
              <a:gd name="connsiteX8" fmla="*/ 27432 w 12219432"/>
              <a:gd name="connsiteY8" fmla="*/ 0 h 6858000"/>
              <a:gd name="connsiteX0" fmla="*/ 27432 w 12219432"/>
              <a:gd name="connsiteY0" fmla="*/ 0 h 6858000"/>
              <a:gd name="connsiteX1" fmla="*/ 12219432 w 12219432"/>
              <a:gd name="connsiteY1" fmla="*/ 0 h 6858000"/>
              <a:gd name="connsiteX2" fmla="*/ 12219432 w 12219432"/>
              <a:gd name="connsiteY2" fmla="*/ 6858000 h 6858000"/>
              <a:gd name="connsiteX3" fmla="*/ 6300216 w 12219432"/>
              <a:gd name="connsiteY3" fmla="*/ 6858000 h 6858000"/>
              <a:gd name="connsiteX4" fmla="*/ 6318504 w 12219432"/>
              <a:gd name="connsiteY4" fmla="*/ 2999232 h 6858000"/>
              <a:gd name="connsiteX5" fmla="*/ 6199632 w 12219432"/>
              <a:gd name="connsiteY5" fmla="*/ 2432304 h 6858000"/>
              <a:gd name="connsiteX6" fmla="*/ 5687568 w 12219432"/>
              <a:gd name="connsiteY6" fmla="*/ 2286000 h 6858000"/>
              <a:gd name="connsiteX7" fmla="*/ 0 w 12219432"/>
              <a:gd name="connsiteY7" fmla="*/ 2286000 h 6858000"/>
              <a:gd name="connsiteX8" fmla="*/ 27432 w 12219432"/>
              <a:gd name="connsiteY8" fmla="*/ 0 h 6858000"/>
              <a:gd name="connsiteX0" fmla="*/ 27432 w 12219432"/>
              <a:gd name="connsiteY0" fmla="*/ 0 h 6858000"/>
              <a:gd name="connsiteX1" fmla="*/ 12219432 w 12219432"/>
              <a:gd name="connsiteY1" fmla="*/ 0 h 6858000"/>
              <a:gd name="connsiteX2" fmla="*/ 12219432 w 12219432"/>
              <a:gd name="connsiteY2" fmla="*/ 6858000 h 6858000"/>
              <a:gd name="connsiteX3" fmla="*/ 6300216 w 12219432"/>
              <a:gd name="connsiteY3" fmla="*/ 6858000 h 6858000"/>
              <a:gd name="connsiteX4" fmla="*/ 6318504 w 12219432"/>
              <a:gd name="connsiteY4" fmla="*/ 2999232 h 6858000"/>
              <a:gd name="connsiteX5" fmla="*/ 6183757 w 12219432"/>
              <a:gd name="connsiteY5" fmla="*/ 2448179 h 6858000"/>
              <a:gd name="connsiteX6" fmla="*/ 5687568 w 12219432"/>
              <a:gd name="connsiteY6" fmla="*/ 2286000 h 6858000"/>
              <a:gd name="connsiteX7" fmla="*/ 0 w 12219432"/>
              <a:gd name="connsiteY7" fmla="*/ 2286000 h 6858000"/>
              <a:gd name="connsiteX8" fmla="*/ 27432 w 12219432"/>
              <a:gd name="connsiteY8" fmla="*/ 0 h 6858000"/>
              <a:gd name="connsiteX0" fmla="*/ 27432 w 12219432"/>
              <a:gd name="connsiteY0" fmla="*/ 0 h 6858000"/>
              <a:gd name="connsiteX1" fmla="*/ 12219432 w 12219432"/>
              <a:gd name="connsiteY1" fmla="*/ 0 h 6858000"/>
              <a:gd name="connsiteX2" fmla="*/ 12219432 w 12219432"/>
              <a:gd name="connsiteY2" fmla="*/ 6858000 h 6858000"/>
              <a:gd name="connsiteX3" fmla="*/ 6300216 w 12219432"/>
              <a:gd name="connsiteY3" fmla="*/ 6858000 h 6858000"/>
              <a:gd name="connsiteX4" fmla="*/ 6318504 w 12219432"/>
              <a:gd name="connsiteY4" fmla="*/ 2999232 h 6858000"/>
              <a:gd name="connsiteX5" fmla="*/ 6183757 w 12219432"/>
              <a:gd name="connsiteY5" fmla="*/ 2448179 h 6858000"/>
              <a:gd name="connsiteX6" fmla="*/ 5687568 w 12219432"/>
              <a:gd name="connsiteY6" fmla="*/ 2286000 h 6858000"/>
              <a:gd name="connsiteX7" fmla="*/ 0 w 12219432"/>
              <a:gd name="connsiteY7" fmla="*/ 2286000 h 6858000"/>
              <a:gd name="connsiteX8" fmla="*/ 27432 w 12219432"/>
              <a:gd name="connsiteY8" fmla="*/ 0 h 6858000"/>
              <a:gd name="connsiteX0" fmla="*/ 27432 w 12219432"/>
              <a:gd name="connsiteY0" fmla="*/ 0 h 6858000"/>
              <a:gd name="connsiteX1" fmla="*/ 12219432 w 12219432"/>
              <a:gd name="connsiteY1" fmla="*/ 0 h 6858000"/>
              <a:gd name="connsiteX2" fmla="*/ 12219432 w 12219432"/>
              <a:gd name="connsiteY2" fmla="*/ 6858000 h 6858000"/>
              <a:gd name="connsiteX3" fmla="*/ 6300216 w 12219432"/>
              <a:gd name="connsiteY3" fmla="*/ 6858000 h 6858000"/>
              <a:gd name="connsiteX4" fmla="*/ 6318504 w 12219432"/>
              <a:gd name="connsiteY4" fmla="*/ 2999232 h 6858000"/>
              <a:gd name="connsiteX5" fmla="*/ 6183757 w 12219432"/>
              <a:gd name="connsiteY5" fmla="*/ 2448179 h 6858000"/>
              <a:gd name="connsiteX6" fmla="*/ 5687568 w 12219432"/>
              <a:gd name="connsiteY6" fmla="*/ 2286000 h 6858000"/>
              <a:gd name="connsiteX7" fmla="*/ 0 w 12219432"/>
              <a:gd name="connsiteY7" fmla="*/ 2286000 h 6858000"/>
              <a:gd name="connsiteX8" fmla="*/ 27432 w 12219432"/>
              <a:gd name="connsiteY8" fmla="*/ 0 h 6858000"/>
              <a:gd name="connsiteX0" fmla="*/ 27432 w 12219432"/>
              <a:gd name="connsiteY0" fmla="*/ 0 h 6858000"/>
              <a:gd name="connsiteX1" fmla="*/ 12219432 w 12219432"/>
              <a:gd name="connsiteY1" fmla="*/ 0 h 6858000"/>
              <a:gd name="connsiteX2" fmla="*/ 12219432 w 12219432"/>
              <a:gd name="connsiteY2" fmla="*/ 6858000 h 6858000"/>
              <a:gd name="connsiteX3" fmla="*/ 6300216 w 12219432"/>
              <a:gd name="connsiteY3" fmla="*/ 6858000 h 6858000"/>
              <a:gd name="connsiteX4" fmla="*/ 6315329 w 12219432"/>
              <a:gd name="connsiteY4" fmla="*/ 2999232 h 6858000"/>
              <a:gd name="connsiteX5" fmla="*/ 6183757 w 12219432"/>
              <a:gd name="connsiteY5" fmla="*/ 2448179 h 6858000"/>
              <a:gd name="connsiteX6" fmla="*/ 5687568 w 12219432"/>
              <a:gd name="connsiteY6" fmla="*/ 2286000 h 6858000"/>
              <a:gd name="connsiteX7" fmla="*/ 0 w 12219432"/>
              <a:gd name="connsiteY7" fmla="*/ 2286000 h 6858000"/>
              <a:gd name="connsiteX8" fmla="*/ 27432 w 12219432"/>
              <a:gd name="connsiteY8" fmla="*/ 0 h 6858000"/>
              <a:gd name="connsiteX0" fmla="*/ 27432 w 12219432"/>
              <a:gd name="connsiteY0" fmla="*/ 0 h 6858000"/>
              <a:gd name="connsiteX1" fmla="*/ 12219432 w 12219432"/>
              <a:gd name="connsiteY1" fmla="*/ 0 h 6858000"/>
              <a:gd name="connsiteX2" fmla="*/ 12219432 w 12219432"/>
              <a:gd name="connsiteY2" fmla="*/ 6858000 h 6858000"/>
              <a:gd name="connsiteX3" fmla="*/ 6300216 w 12219432"/>
              <a:gd name="connsiteY3" fmla="*/ 6858000 h 6858000"/>
              <a:gd name="connsiteX4" fmla="*/ 6315329 w 12219432"/>
              <a:gd name="connsiteY4" fmla="*/ 2999232 h 6858000"/>
              <a:gd name="connsiteX5" fmla="*/ 6183757 w 12219432"/>
              <a:gd name="connsiteY5" fmla="*/ 2448179 h 6858000"/>
              <a:gd name="connsiteX6" fmla="*/ 5687568 w 12219432"/>
              <a:gd name="connsiteY6" fmla="*/ 2286000 h 6858000"/>
              <a:gd name="connsiteX7" fmla="*/ 0 w 12219432"/>
              <a:gd name="connsiteY7" fmla="*/ 2286000 h 6858000"/>
              <a:gd name="connsiteX8" fmla="*/ 27432 w 12219432"/>
              <a:gd name="connsiteY8" fmla="*/ 0 h 6858000"/>
              <a:gd name="connsiteX0" fmla="*/ 27432 w 12219432"/>
              <a:gd name="connsiteY0" fmla="*/ 0 h 6864350"/>
              <a:gd name="connsiteX1" fmla="*/ 12219432 w 12219432"/>
              <a:gd name="connsiteY1" fmla="*/ 0 h 6864350"/>
              <a:gd name="connsiteX2" fmla="*/ 12219432 w 12219432"/>
              <a:gd name="connsiteY2" fmla="*/ 6858000 h 6864350"/>
              <a:gd name="connsiteX3" fmla="*/ 6312916 w 12219432"/>
              <a:gd name="connsiteY3" fmla="*/ 6864350 h 6864350"/>
              <a:gd name="connsiteX4" fmla="*/ 6315329 w 12219432"/>
              <a:gd name="connsiteY4" fmla="*/ 2999232 h 6864350"/>
              <a:gd name="connsiteX5" fmla="*/ 6183757 w 12219432"/>
              <a:gd name="connsiteY5" fmla="*/ 2448179 h 6864350"/>
              <a:gd name="connsiteX6" fmla="*/ 5687568 w 12219432"/>
              <a:gd name="connsiteY6" fmla="*/ 2286000 h 6864350"/>
              <a:gd name="connsiteX7" fmla="*/ 0 w 12219432"/>
              <a:gd name="connsiteY7" fmla="*/ 2286000 h 6864350"/>
              <a:gd name="connsiteX8" fmla="*/ 27432 w 12219432"/>
              <a:gd name="connsiteY8" fmla="*/ 0 h 6864350"/>
              <a:gd name="connsiteX0" fmla="*/ 27432 w 12219432"/>
              <a:gd name="connsiteY0" fmla="*/ 0 h 6864350"/>
              <a:gd name="connsiteX1" fmla="*/ 12219432 w 12219432"/>
              <a:gd name="connsiteY1" fmla="*/ 0 h 6864350"/>
              <a:gd name="connsiteX2" fmla="*/ 12219432 w 12219432"/>
              <a:gd name="connsiteY2" fmla="*/ 6858000 h 6864350"/>
              <a:gd name="connsiteX3" fmla="*/ 6312916 w 12219432"/>
              <a:gd name="connsiteY3" fmla="*/ 6864350 h 6864350"/>
              <a:gd name="connsiteX4" fmla="*/ 6315329 w 12219432"/>
              <a:gd name="connsiteY4" fmla="*/ 2999232 h 6864350"/>
              <a:gd name="connsiteX5" fmla="*/ 6190107 w 12219432"/>
              <a:gd name="connsiteY5" fmla="*/ 2435479 h 6864350"/>
              <a:gd name="connsiteX6" fmla="*/ 5687568 w 12219432"/>
              <a:gd name="connsiteY6" fmla="*/ 2286000 h 6864350"/>
              <a:gd name="connsiteX7" fmla="*/ 0 w 12219432"/>
              <a:gd name="connsiteY7" fmla="*/ 2286000 h 6864350"/>
              <a:gd name="connsiteX8" fmla="*/ 27432 w 12219432"/>
              <a:gd name="connsiteY8" fmla="*/ 0 h 6864350"/>
              <a:gd name="connsiteX0" fmla="*/ 27432 w 12219432"/>
              <a:gd name="connsiteY0" fmla="*/ 0 h 6864350"/>
              <a:gd name="connsiteX1" fmla="*/ 12219432 w 12219432"/>
              <a:gd name="connsiteY1" fmla="*/ 0 h 6864350"/>
              <a:gd name="connsiteX2" fmla="*/ 12219432 w 12219432"/>
              <a:gd name="connsiteY2" fmla="*/ 6858000 h 6864350"/>
              <a:gd name="connsiteX3" fmla="*/ 6312916 w 12219432"/>
              <a:gd name="connsiteY3" fmla="*/ 6864350 h 6864350"/>
              <a:gd name="connsiteX4" fmla="*/ 6315329 w 12219432"/>
              <a:gd name="connsiteY4" fmla="*/ 2999232 h 6864350"/>
              <a:gd name="connsiteX5" fmla="*/ 6174232 w 12219432"/>
              <a:gd name="connsiteY5" fmla="*/ 2454529 h 6864350"/>
              <a:gd name="connsiteX6" fmla="*/ 5687568 w 12219432"/>
              <a:gd name="connsiteY6" fmla="*/ 2286000 h 6864350"/>
              <a:gd name="connsiteX7" fmla="*/ 0 w 12219432"/>
              <a:gd name="connsiteY7" fmla="*/ 2286000 h 6864350"/>
              <a:gd name="connsiteX8" fmla="*/ 27432 w 12219432"/>
              <a:gd name="connsiteY8" fmla="*/ 0 h 6864350"/>
              <a:gd name="connsiteX0" fmla="*/ 27432 w 12219432"/>
              <a:gd name="connsiteY0" fmla="*/ 0 h 6864350"/>
              <a:gd name="connsiteX1" fmla="*/ 12219432 w 12219432"/>
              <a:gd name="connsiteY1" fmla="*/ 0 h 6864350"/>
              <a:gd name="connsiteX2" fmla="*/ 12219432 w 12219432"/>
              <a:gd name="connsiteY2" fmla="*/ 6858000 h 6864350"/>
              <a:gd name="connsiteX3" fmla="*/ 6312916 w 12219432"/>
              <a:gd name="connsiteY3" fmla="*/ 6864350 h 6864350"/>
              <a:gd name="connsiteX4" fmla="*/ 6315329 w 12219432"/>
              <a:gd name="connsiteY4" fmla="*/ 2999232 h 6864350"/>
              <a:gd name="connsiteX5" fmla="*/ 6174232 w 12219432"/>
              <a:gd name="connsiteY5" fmla="*/ 2454529 h 6864350"/>
              <a:gd name="connsiteX6" fmla="*/ 5687568 w 12219432"/>
              <a:gd name="connsiteY6" fmla="*/ 2286000 h 6864350"/>
              <a:gd name="connsiteX7" fmla="*/ 0 w 12219432"/>
              <a:gd name="connsiteY7" fmla="*/ 2286000 h 6864350"/>
              <a:gd name="connsiteX8" fmla="*/ 27432 w 12219432"/>
              <a:gd name="connsiteY8" fmla="*/ 0 h 6864350"/>
              <a:gd name="connsiteX0" fmla="*/ 27432 w 12219432"/>
              <a:gd name="connsiteY0" fmla="*/ 0 h 6864350"/>
              <a:gd name="connsiteX1" fmla="*/ 12219432 w 12219432"/>
              <a:gd name="connsiteY1" fmla="*/ 0 h 6864350"/>
              <a:gd name="connsiteX2" fmla="*/ 12219432 w 12219432"/>
              <a:gd name="connsiteY2" fmla="*/ 6858000 h 6864350"/>
              <a:gd name="connsiteX3" fmla="*/ 6312916 w 12219432"/>
              <a:gd name="connsiteY3" fmla="*/ 6864350 h 6864350"/>
              <a:gd name="connsiteX4" fmla="*/ 6315329 w 12219432"/>
              <a:gd name="connsiteY4" fmla="*/ 2999232 h 6864350"/>
              <a:gd name="connsiteX5" fmla="*/ 6152007 w 12219432"/>
              <a:gd name="connsiteY5" fmla="*/ 2422779 h 6864350"/>
              <a:gd name="connsiteX6" fmla="*/ 5687568 w 12219432"/>
              <a:gd name="connsiteY6" fmla="*/ 2286000 h 6864350"/>
              <a:gd name="connsiteX7" fmla="*/ 0 w 12219432"/>
              <a:gd name="connsiteY7" fmla="*/ 2286000 h 6864350"/>
              <a:gd name="connsiteX8" fmla="*/ 27432 w 12219432"/>
              <a:gd name="connsiteY8" fmla="*/ 0 h 6864350"/>
              <a:gd name="connsiteX0" fmla="*/ 27432 w 12219432"/>
              <a:gd name="connsiteY0" fmla="*/ 0 h 6864350"/>
              <a:gd name="connsiteX1" fmla="*/ 12219432 w 12219432"/>
              <a:gd name="connsiteY1" fmla="*/ 0 h 6864350"/>
              <a:gd name="connsiteX2" fmla="*/ 12219432 w 12219432"/>
              <a:gd name="connsiteY2" fmla="*/ 6858000 h 6864350"/>
              <a:gd name="connsiteX3" fmla="*/ 6312916 w 12219432"/>
              <a:gd name="connsiteY3" fmla="*/ 6864350 h 6864350"/>
              <a:gd name="connsiteX4" fmla="*/ 6315329 w 12219432"/>
              <a:gd name="connsiteY4" fmla="*/ 2999232 h 6864350"/>
              <a:gd name="connsiteX5" fmla="*/ 6152007 w 12219432"/>
              <a:gd name="connsiteY5" fmla="*/ 2422779 h 6864350"/>
              <a:gd name="connsiteX6" fmla="*/ 5687568 w 12219432"/>
              <a:gd name="connsiteY6" fmla="*/ 2286000 h 6864350"/>
              <a:gd name="connsiteX7" fmla="*/ 0 w 12219432"/>
              <a:gd name="connsiteY7" fmla="*/ 2286000 h 6864350"/>
              <a:gd name="connsiteX8" fmla="*/ 27432 w 12219432"/>
              <a:gd name="connsiteY8" fmla="*/ 0 h 686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9432" h="6864350">
                <a:moveTo>
                  <a:pt x="27432" y="0"/>
                </a:moveTo>
                <a:lnTo>
                  <a:pt x="12219432" y="0"/>
                </a:lnTo>
                <a:lnTo>
                  <a:pt x="12219432" y="6858000"/>
                </a:lnTo>
                <a:lnTo>
                  <a:pt x="6312916" y="6864350"/>
                </a:lnTo>
                <a:cubicBezTo>
                  <a:pt x="6317954" y="5578094"/>
                  <a:pt x="6310291" y="4285488"/>
                  <a:pt x="6315329" y="2999232"/>
                </a:cubicBezTo>
                <a:cubicBezTo>
                  <a:pt x="6304280" y="2715006"/>
                  <a:pt x="6337681" y="2592705"/>
                  <a:pt x="6152007" y="2422779"/>
                </a:cubicBezTo>
                <a:cubicBezTo>
                  <a:pt x="5943219" y="2266061"/>
                  <a:pt x="5851906" y="2287143"/>
                  <a:pt x="5687568" y="2286000"/>
                </a:cubicBezTo>
                <a:lnTo>
                  <a:pt x="0" y="2286000"/>
                </a:lnTo>
                <a:lnTo>
                  <a:pt x="27432" y="0"/>
                </a:lnTo>
                <a:close/>
              </a:path>
            </a:pathLst>
          </a:custGeom>
        </p:spPr>
        <p:txBody>
          <a:bodyPr/>
          <a:lstStyle/>
          <a:p>
            <a:endParaRPr lang="fr-FR"/>
          </a:p>
        </p:txBody>
      </p:sp>
      <p:sp>
        <p:nvSpPr>
          <p:cNvPr id="18" name="Line">
            <a:extLst>
              <a:ext uri="{FF2B5EF4-FFF2-40B4-BE49-F238E27FC236}">
                <a16:creationId xmlns:a16="http://schemas.microsoft.com/office/drawing/2014/main" id="{29B8D8E1-CDE6-E244-B029-6A0EAAF33495}"/>
              </a:ext>
            </a:extLst>
          </p:cNvPr>
          <p:cNvSpPr/>
          <p:nvPr userDrawn="1"/>
        </p:nvSpPr>
        <p:spPr>
          <a:xfrm>
            <a:off x="704697" y="5419128"/>
            <a:ext cx="315384" cy="1"/>
          </a:xfrm>
          <a:prstGeom prst="line">
            <a:avLst/>
          </a:prstGeom>
          <a:ln w="12700">
            <a:solidFill>
              <a:schemeClr val="accent3"/>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9" name="Espace réservé du texte 11">
            <a:extLst>
              <a:ext uri="{FF2B5EF4-FFF2-40B4-BE49-F238E27FC236}">
                <a16:creationId xmlns:a16="http://schemas.microsoft.com/office/drawing/2014/main" id="{AA7CD054-E219-F54F-8D62-855125CD5E76}"/>
              </a:ext>
            </a:extLst>
          </p:cNvPr>
          <p:cNvSpPr>
            <a:spLocks noGrp="1"/>
          </p:cNvSpPr>
          <p:nvPr>
            <p:ph type="body" sz="quarter" idx="11"/>
          </p:nvPr>
        </p:nvSpPr>
        <p:spPr>
          <a:xfrm>
            <a:off x="579095" y="3222256"/>
            <a:ext cx="3652651" cy="2111597"/>
          </a:xfrm>
          <a:prstGeom prst="rect">
            <a:avLst/>
          </a:prstGeom>
        </p:spPr>
        <p:txBody>
          <a:bodyPr anchor="b" anchorCtr="0"/>
          <a:lstStyle>
            <a:lvl1pPr marL="0" indent="0">
              <a:buFontTx/>
              <a:buNone/>
              <a:defRPr sz="3200" b="1" i="0">
                <a:solidFill>
                  <a:schemeClr val="bg1"/>
                </a:solidFill>
                <a:latin typeface="Calibri" panose="020F0502020204030204" pitchFamily="34" charset="0"/>
                <a:cs typeface="Calibri" panose="020F0502020204030204" pitchFamily="34" charset="0"/>
              </a:defRPr>
            </a:lvl1pPr>
            <a:lvl2pPr marL="457189" indent="0">
              <a:buFontTx/>
              <a:buNone/>
              <a:defRPr sz="5000" b="1" i="0">
                <a:latin typeface="Calibri" panose="020F0502020204030204" pitchFamily="34" charset="0"/>
                <a:cs typeface="Calibri" panose="020F0502020204030204" pitchFamily="34" charset="0"/>
              </a:defRPr>
            </a:lvl2pPr>
            <a:lvl3pPr marL="914377" indent="0">
              <a:buFontTx/>
              <a:buNone/>
              <a:defRPr sz="5000" b="1" i="0">
                <a:latin typeface="Calibri" panose="020F0502020204030204" pitchFamily="34" charset="0"/>
                <a:cs typeface="Calibri" panose="020F0502020204030204" pitchFamily="34" charset="0"/>
              </a:defRPr>
            </a:lvl3pPr>
            <a:lvl4pPr marL="1371566" indent="0">
              <a:buFontTx/>
              <a:buNone/>
              <a:defRPr sz="5000" b="1" i="0">
                <a:latin typeface="Calibri" panose="020F0502020204030204" pitchFamily="34" charset="0"/>
                <a:cs typeface="Calibri" panose="020F0502020204030204" pitchFamily="34" charset="0"/>
              </a:defRPr>
            </a:lvl4pPr>
            <a:lvl5pPr marL="1828754" indent="0">
              <a:buFontTx/>
              <a:buNone/>
              <a:defRPr sz="5000" b="1" i="0">
                <a:latin typeface="Calibri" panose="020F0502020204030204" pitchFamily="34" charset="0"/>
                <a:cs typeface="Calibri" panose="020F0502020204030204" pitchFamily="34" charset="0"/>
              </a:defRPr>
            </a:lvl5pPr>
          </a:lstStyle>
          <a:p>
            <a:pPr lvl="0"/>
            <a:r>
              <a:rPr lang="fr-CA"/>
              <a:t>Cliquez pour modifier les styles du texte</a:t>
            </a:r>
            <a:endParaRPr lang="fr-FR"/>
          </a:p>
        </p:txBody>
      </p:sp>
      <p:sp>
        <p:nvSpPr>
          <p:cNvPr id="21" name="Espace réservé du texte 11">
            <a:extLst>
              <a:ext uri="{FF2B5EF4-FFF2-40B4-BE49-F238E27FC236}">
                <a16:creationId xmlns:a16="http://schemas.microsoft.com/office/drawing/2014/main" id="{15237528-EFAE-EC4B-A855-2BCE9E3E9C71}"/>
              </a:ext>
            </a:extLst>
          </p:cNvPr>
          <p:cNvSpPr>
            <a:spLocks noGrp="1"/>
          </p:cNvSpPr>
          <p:nvPr>
            <p:ph type="body" sz="quarter" idx="13"/>
          </p:nvPr>
        </p:nvSpPr>
        <p:spPr>
          <a:xfrm>
            <a:off x="579095" y="5573416"/>
            <a:ext cx="5105113" cy="801379"/>
          </a:xfrm>
          <a:prstGeom prst="rect">
            <a:avLst/>
          </a:prstGeom>
        </p:spPr>
        <p:txBody>
          <a:bodyPr anchor="t" anchorCtr="0"/>
          <a:lstStyle>
            <a:lvl1pPr marL="342891" marR="0" indent="-342891" algn="l" defTabSz="914377" rtl="0" eaLnBrk="1" fontAlgn="auto" latinLnBrk="0" hangingPunct="1">
              <a:lnSpc>
                <a:spcPct val="90000"/>
              </a:lnSpc>
              <a:spcBef>
                <a:spcPts val="1000"/>
              </a:spcBef>
              <a:spcAft>
                <a:spcPts val="0"/>
              </a:spcAft>
              <a:buClr>
                <a:schemeClr val="bg1"/>
              </a:buClr>
              <a:buSzTx/>
              <a:buFont typeface="Courier New" panose="02070309020205020404" pitchFamily="49" charset="0"/>
              <a:buChar char="o"/>
              <a:tabLst/>
              <a:defRPr lang="fr-CA" sz="1400" b="0" smtClean="0">
                <a:solidFill>
                  <a:schemeClr val="bg1"/>
                </a:solidFill>
                <a:effectLst/>
                <a:latin typeface="Calibri" panose="020F0502020204030204" pitchFamily="34" charset="0"/>
                <a:cs typeface="Calibri" panose="020F0502020204030204" pitchFamily="34" charset="0"/>
              </a:defRPr>
            </a:lvl1pPr>
            <a:lvl2pPr marL="457189" indent="0">
              <a:buFontTx/>
              <a:buNone/>
              <a:defRPr sz="5000" b="1" i="0">
                <a:latin typeface="Calibri" panose="020F0502020204030204" pitchFamily="34" charset="0"/>
                <a:cs typeface="Calibri" panose="020F0502020204030204" pitchFamily="34" charset="0"/>
              </a:defRPr>
            </a:lvl2pPr>
            <a:lvl3pPr marL="914377" indent="0">
              <a:buFontTx/>
              <a:buNone/>
              <a:defRPr sz="5000" b="1" i="0">
                <a:latin typeface="Calibri" panose="020F0502020204030204" pitchFamily="34" charset="0"/>
                <a:cs typeface="Calibri" panose="020F0502020204030204" pitchFamily="34" charset="0"/>
              </a:defRPr>
            </a:lvl3pPr>
            <a:lvl4pPr marL="1371566" indent="0">
              <a:buFontTx/>
              <a:buNone/>
              <a:defRPr sz="5000" b="1" i="0">
                <a:latin typeface="Calibri" panose="020F0502020204030204" pitchFamily="34" charset="0"/>
                <a:cs typeface="Calibri" panose="020F0502020204030204" pitchFamily="34" charset="0"/>
              </a:defRPr>
            </a:lvl4pPr>
            <a:lvl5pPr marL="1828754" indent="0">
              <a:buFontTx/>
              <a:buNone/>
              <a:defRPr sz="5000" b="1" i="0">
                <a:latin typeface="Calibri" panose="020F0502020204030204" pitchFamily="34" charset="0"/>
                <a:cs typeface="Calibri" panose="020F0502020204030204" pitchFamily="34" charset="0"/>
              </a:defRPr>
            </a:lvl5pPr>
          </a:lstStyle>
          <a:p>
            <a:pPr lvl="0"/>
            <a:r>
              <a:rPr lang="fr-CA"/>
              <a:t>Cliquez pour modifier les styles du texte</a:t>
            </a:r>
          </a:p>
          <a:p>
            <a:pPr marL="342891" marR="0" lvl="0" indent="-342891" algn="l" defTabSz="914377" rtl="0" eaLnBrk="1" fontAlgn="auto" latinLnBrk="0" hangingPunct="1">
              <a:lnSpc>
                <a:spcPct val="90000"/>
              </a:lnSpc>
              <a:spcBef>
                <a:spcPts val="1000"/>
              </a:spcBef>
              <a:spcAft>
                <a:spcPts val="0"/>
              </a:spcAft>
              <a:buClr>
                <a:schemeClr val="bg1"/>
              </a:buClr>
              <a:buSzTx/>
              <a:buFont typeface="Courier New" panose="02070309020205020404" pitchFamily="49" charset="0"/>
              <a:buChar char="o"/>
              <a:tabLst/>
              <a:defRPr/>
            </a:pPr>
            <a:r>
              <a:rPr lang="fr-CA"/>
              <a:t>Cliquez pour modifier les styles du texte</a:t>
            </a:r>
            <a:endParaRPr lang="fr-FR"/>
          </a:p>
        </p:txBody>
      </p:sp>
      <p:sp>
        <p:nvSpPr>
          <p:cNvPr id="23" name="Espace réservé du texte 22">
            <a:extLst>
              <a:ext uri="{FF2B5EF4-FFF2-40B4-BE49-F238E27FC236}">
                <a16:creationId xmlns:a16="http://schemas.microsoft.com/office/drawing/2014/main" id="{CA09320F-891B-3D45-8A02-7AB71AF4577E}"/>
              </a:ext>
            </a:extLst>
          </p:cNvPr>
          <p:cNvSpPr>
            <a:spLocks noGrp="1"/>
          </p:cNvSpPr>
          <p:nvPr>
            <p:ph type="body" sz="quarter" idx="14" hasCustomPrompt="1"/>
          </p:nvPr>
        </p:nvSpPr>
        <p:spPr>
          <a:xfrm>
            <a:off x="4005073" y="2504595"/>
            <a:ext cx="1837944" cy="1435323"/>
          </a:xfrm>
          <a:prstGeom prst="rect">
            <a:avLst/>
          </a:prstGeom>
        </p:spPr>
        <p:txBody>
          <a:bodyPr lIns="0" tIns="46800" rIns="0"/>
          <a:lstStyle>
            <a:lvl1pPr marL="0" indent="0" algn="r">
              <a:buFontTx/>
              <a:buNone/>
              <a:defRPr sz="12500" b="1" i="0">
                <a:solidFill>
                  <a:schemeClr val="accent1">
                    <a:alpha val="45000"/>
                  </a:schemeClr>
                </a:solidFill>
                <a:latin typeface="Calibri" panose="020F0502020204030204" pitchFamily="34" charset="0"/>
                <a:cs typeface="Calibri" panose="020F0502020204030204" pitchFamily="34" charset="0"/>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fr-FR"/>
              <a:t>01</a:t>
            </a:r>
          </a:p>
        </p:txBody>
      </p:sp>
    </p:spTree>
    <p:extLst>
      <p:ext uri="{BB962C8B-B14F-4D97-AF65-F5344CB8AC3E}">
        <p14:creationId xmlns:p14="http://schemas.microsoft.com/office/powerpoint/2010/main" val="2729458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Red Sidebar - Blank-2">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ACAFC50-7D47-8D41-810B-FB040294386C}"/>
              </a:ext>
            </a:extLst>
          </p:cNvPr>
          <p:cNvSpPr/>
          <p:nvPr userDrawn="1"/>
        </p:nvSpPr>
        <p:spPr>
          <a:xfrm>
            <a:off x="0" y="0"/>
            <a:ext cx="12192000" cy="6858000"/>
          </a:xfrm>
          <a:prstGeom prst="rect">
            <a:avLst/>
          </a:prstGeom>
          <a:solidFill>
            <a:schemeClr val="accent5">
              <a:lumMod val="20000"/>
              <a:lumOff val="8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1"/>
          </a:p>
        </p:txBody>
      </p:sp>
      <p:sp>
        <p:nvSpPr>
          <p:cNvPr id="20" name="Rectangle 19">
            <a:extLst>
              <a:ext uri="{FF2B5EF4-FFF2-40B4-BE49-F238E27FC236}">
                <a16:creationId xmlns:a16="http://schemas.microsoft.com/office/drawing/2014/main" id="{4B1DD4B1-8F19-BA49-B6DA-8849E939C337}"/>
              </a:ext>
            </a:extLst>
          </p:cNvPr>
          <p:cNvSpPr/>
          <p:nvPr userDrawn="1"/>
        </p:nvSpPr>
        <p:spPr>
          <a:xfrm>
            <a:off x="-3114" y="1"/>
            <a:ext cx="459956" cy="68693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1"/>
          </a:p>
        </p:txBody>
      </p:sp>
      <p:grpSp>
        <p:nvGrpSpPr>
          <p:cNvPr id="21" name="Grouper 2">
            <a:extLst>
              <a:ext uri="{FF2B5EF4-FFF2-40B4-BE49-F238E27FC236}">
                <a16:creationId xmlns:a16="http://schemas.microsoft.com/office/drawing/2014/main" id="{D5AC00C0-A531-AF40-99DE-0F554C59F34A}"/>
              </a:ext>
            </a:extLst>
          </p:cNvPr>
          <p:cNvGrpSpPr/>
          <p:nvPr userDrawn="1"/>
        </p:nvGrpSpPr>
        <p:grpSpPr>
          <a:xfrm rot="16200000">
            <a:off x="-464938" y="5847996"/>
            <a:ext cx="1372515" cy="180137"/>
            <a:chOff x="1449859" y="957608"/>
            <a:chExt cx="2334998" cy="306458"/>
          </a:xfrm>
          <a:solidFill>
            <a:schemeClr val="bg1"/>
          </a:solidFill>
        </p:grpSpPr>
        <p:sp>
          <p:nvSpPr>
            <p:cNvPr id="22" name="Freeform 145">
              <a:extLst>
                <a:ext uri="{FF2B5EF4-FFF2-40B4-BE49-F238E27FC236}">
                  <a16:creationId xmlns:a16="http://schemas.microsoft.com/office/drawing/2014/main" id="{F9D4DC64-1116-7C40-9662-B121403B108E}"/>
                </a:ext>
              </a:extLst>
            </p:cNvPr>
            <p:cNvSpPr/>
            <p:nvPr/>
          </p:nvSpPr>
          <p:spPr>
            <a:xfrm>
              <a:off x="1711693" y="1027502"/>
              <a:ext cx="231726" cy="236564"/>
            </a:xfrm>
            <a:custGeom>
              <a:avLst/>
              <a:gdLst/>
              <a:ahLst/>
              <a:cxnLst>
                <a:cxn ang="3cd4">
                  <a:pos x="hc" y="t"/>
                </a:cxn>
                <a:cxn ang="cd2">
                  <a:pos x="l" y="vc"/>
                </a:cxn>
                <a:cxn ang="cd4">
                  <a:pos x="hc" y="b"/>
                </a:cxn>
                <a:cxn ang="0">
                  <a:pos x="r" y="vc"/>
                </a:cxn>
              </a:cxnLst>
              <a:rect l="l" t="t" r="r" b="b"/>
              <a:pathLst>
                <a:path w="863" h="881">
                  <a:moveTo>
                    <a:pt x="636" y="593"/>
                  </a:moveTo>
                  <a:cubicBezTo>
                    <a:pt x="593" y="646"/>
                    <a:pt x="516" y="680"/>
                    <a:pt x="442" y="680"/>
                  </a:cubicBezTo>
                  <a:cubicBezTo>
                    <a:pt x="336" y="680"/>
                    <a:pt x="254" y="614"/>
                    <a:pt x="223" y="521"/>
                  </a:cubicBezTo>
                  <a:lnTo>
                    <a:pt x="858" y="521"/>
                  </a:lnTo>
                  <a:cubicBezTo>
                    <a:pt x="861" y="495"/>
                    <a:pt x="863" y="463"/>
                    <a:pt x="863" y="436"/>
                  </a:cubicBezTo>
                  <a:cubicBezTo>
                    <a:pt x="861" y="193"/>
                    <a:pt x="681" y="-3"/>
                    <a:pt x="437" y="0"/>
                  </a:cubicBezTo>
                  <a:cubicBezTo>
                    <a:pt x="193" y="2"/>
                    <a:pt x="-3" y="201"/>
                    <a:pt x="0" y="444"/>
                  </a:cubicBezTo>
                  <a:cubicBezTo>
                    <a:pt x="3" y="688"/>
                    <a:pt x="201" y="884"/>
                    <a:pt x="445" y="881"/>
                  </a:cubicBezTo>
                  <a:cubicBezTo>
                    <a:pt x="593" y="881"/>
                    <a:pt x="712" y="828"/>
                    <a:pt x="787" y="744"/>
                  </a:cubicBezTo>
                  <a:close/>
                  <a:moveTo>
                    <a:pt x="651" y="362"/>
                  </a:moveTo>
                  <a:lnTo>
                    <a:pt x="220" y="362"/>
                  </a:lnTo>
                  <a:cubicBezTo>
                    <a:pt x="249" y="270"/>
                    <a:pt x="334" y="198"/>
                    <a:pt x="440" y="198"/>
                  </a:cubicBezTo>
                  <a:cubicBezTo>
                    <a:pt x="546" y="198"/>
                    <a:pt x="625" y="267"/>
                    <a:pt x="651" y="36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0" name="Freeform 146">
              <a:extLst>
                <a:ext uri="{FF2B5EF4-FFF2-40B4-BE49-F238E27FC236}">
                  <a16:creationId xmlns:a16="http://schemas.microsoft.com/office/drawing/2014/main" id="{25BEBB32-A692-A640-BDAA-DCE9EC4EE060}"/>
                </a:ext>
              </a:extLst>
            </p:cNvPr>
            <p:cNvSpPr/>
            <p:nvPr/>
          </p:nvSpPr>
          <p:spPr>
            <a:xfrm>
              <a:off x="3081615" y="1027502"/>
              <a:ext cx="231994" cy="236564"/>
            </a:xfrm>
            <a:custGeom>
              <a:avLst/>
              <a:gdLst/>
              <a:ahLst/>
              <a:cxnLst>
                <a:cxn ang="3cd4">
                  <a:pos x="hc" y="t"/>
                </a:cxn>
                <a:cxn ang="cd2">
                  <a:pos x="l" y="vc"/>
                </a:cxn>
                <a:cxn ang="cd4">
                  <a:pos x="hc" y="b"/>
                </a:cxn>
                <a:cxn ang="0">
                  <a:pos x="r" y="vc"/>
                </a:cxn>
              </a:cxnLst>
              <a:rect l="l" t="t" r="r" b="b"/>
              <a:pathLst>
                <a:path w="864" h="881">
                  <a:moveTo>
                    <a:pt x="636" y="593"/>
                  </a:moveTo>
                  <a:cubicBezTo>
                    <a:pt x="594" y="646"/>
                    <a:pt x="517" y="680"/>
                    <a:pt x="443" y="680"/>
                  </a:cubicBezTo>
                  <a:cubicBezTo>
                    <a:pt x="337" y="680"/>
                    <a:pt x="255" y="614"/>
                    <a:pt x="223" y="521"/>
                  </a:cubicBezTo>
                  <a:lnTo>
                    <a:pt x="858" y="521"/>
                  </a:lnTo>
                  <a:cubicBezTo>
                    <a:pt x="861" y="495"/>
                    <a:pt x="864" y="463"/>
                    <a:pt x="864" y="436"/>
                  </a:cubicBezTo>
                  <a:cubicBezTo>
                    <a:pt x="861" y="193"/>
                    <a:pt x="681" y="-3"/>
                    <a:pt x="437" y="0"/>
                  </a:cubicBezTo>
                  <a:cubicBezTo>
                    <a:pt x="194" y="2"/>
                    <a:pt x="-2" y="201"/>
                    <a:pt x="0" y="444"/>
                  </a:cubicBezTo>
                  <a:cubicBezTo>
                    <a:pt x="3" y="688"/>
                    <a:pt x="202" y="884"/>
                    <a:pt x="445" y="881"/>
                  </a:cubicBezTo>
                  <a:cubicBezTo>
                    <a:pt x="594" y="881"/>
                    <a:pt x="713" y="828"/>
                    <a:pt x="787" y="744"/>
                  </a:cubicBezTo>
                  <a:close/>
                  <a:moveTo>
                    <a:pt x="649" y="362"/>
                  </a:moveTo>
                  <a:lnTo>
                    <a:pt x="218" y="362"/>
                  </a:lnTo>
                  <a:cubicBezTo>
                    <a:pt x="249" y="270"/>
                    <a:pt x="331" y="198"/>
                    <a:pt x="437" y="198"/>
                  </a:cubicBezTo>
                  <a:cubicBezTo>
                    <a:pt x="543" y="198"/>
                    <a:pt x="623" y="267"/>
                    <a:pt x="649" y="36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1" name="Freeform 147">
              <a:extLst>
                <a:ext uri="{FF2B5EF4-FFF2-40B4-BE49-F238E27FC236}">
                  <a16:creationId xmlns:a16="http://schemas.microsoft.com/office/drawing/2014/main" id="{13D3028F-1816-C24E-9225-9B839C873D9C}"/>
                </a:ext>
              </a:extLst>
            </p:cNvPr>
            <p:cNvSpPr/>
            <p:nvPr/>
          </p:nvSpPr>
          <p:spPr>
            <a:xfrm>
              <a:off x="3338073" y="1027502"/>
              <a:ext cx="208876" cy="236027"/>
            </a:xfrm>
            <a:custGeom>
              <a:avLst/>
              <a:gdLst/>
              <a:ahLst/>
              <a:cxnLst>
                <a:cxn ang="3cd4">
                  <a:pos x="hc" y="t"/>
                </a:cxn>
                <a:cxn ang="cd2">
                  <a:pos x="l" y="vc"/>
                </a:cxn>
                <a:cxn ang="cd4">
                  <a:pos x="hc" y="b"/>
                </a:cxn>
                <a:cxn ang="0">
                  <a:pos x="r" y="vc"/>
                </a:cxn>
              </a:cxnLst>
              <a:rect l="l" t="t" r="r" b="b"/>
              <a:pathLst>
                <a:path w="778" h="879">
                  <a:moveTo>
                    <a:pt x="206" y="439"/>
                  </a:moveTo>
                  <a:cubicBezTo>
                    <a:pt x="206" y="307"/>
                    <a:pt x="304" y="198"/>
                    <a:pt x="439" y="198"/>
                  </a:cubicBezTo>
                  <a:cubicBezTo>
                    <a:pt x="521" y="198"/>
                    <a:pt x="593" y="238"/>
                    <a:pt x="635" y="301"/>
                  </a:cubicBezTo>
                  <a:lnTo>
                    <a:pt x="778" y="158"/>
                  </a:lnTo>
                  <a:cubicBezTo>
                    <a:pt x="696" y="60"/>
                    <a:pt x="574" y="0"/>
                    <a:pt x="439" y="0"/>
                  </a:cubicBezTo>
                  <a:cubicBezTo>
                    <a:pt x="196" y="0"/>
                    <a:pt x="0" y="195"/>
                    <a:pt x="0" y="439"/>
                  </a:cubicBezTo>
                  <a:cubicBezTo>
                    <a:pt x="0" y="683"/>
                    <a:pt x="196" y="879"/>
                    <a:pt x="439" y="879"/>
                  </a:cubicBezTo>
                  <a:cubicBezTo>
                    <a:pt x="577" y="879"/>
                    <a:pt x="699" y="818"/>
                    <a:pt x="778" y="720"/>
                  </a:cubicBezTo>
                  <a:lnTo>
                    <a:pt x="635" y="577"/>
                  </a:lnTo>
                  <a:cubicBezTo>
                    <a:pt x="593" y="640"/>
                    <a:pt x="521" y="680"/>
                    <a:pt x="439" y="680"/>
                  </a:cubicBezTo>
                  <a:cubicBezTo>
                    <a:pt x="307" y="680"/>
                    <a:pt x="206" y="571"/>
                    <a:pt x="206" y="439"/>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2" name="Freeform 148">
              <a:extLst>
                <a:ext uri="{FF2B5EF4-FFF2-40B4-BE49-F238E27FC236}">
                  <a16:creationId xmlns:a16="http://schemas.microsoft.com/office/drawing/2014/main" id="{2DA2FBFB-0E6B-6E43-95F2-0E69105A32FF}"/>
                </a:ext>
              </a:extLst>
            </p:cNvPr>
            <p:cNvSpPr/>
            <p:nvPr/>
          </p:nvSpPr>
          <p:spPr>
            <a:xfrm>
              <a:off x="1449859" y="957608"/>
              <a:ext cx="236564" cy="304308"/>
            </a:xfrm>
            <a:custGeom>
              <a:avLst/>
              <a:gdLst/>
              <a:ahLst/>
              <a:cxnLst>
                <a:cxn ang="3cd4">
                  <a:pos x="hc" y="t"/>
                </a:cxn>
                <a:cxn ang="cd2">
                  <a:pos x="l" y="vc"/>
                </a:cxn>
                <a:cxn ang="cd4">
                  <a:pos x="hc" y="b"/>
                </a:cxn>
                <a:cxn ang="0">
                  <a:pos x="r" y="vc"/>
                </a:cxn>
              </a:cxnLst>
              <a:rect l="l" t="t" r="r" b="b"/>
              <a:pathLst>
                <a:path w="881" h="1133">
                  <a:moveTo>
                    <a:pt x="227" y="1025"/>
                  </a:moveTo>
                  <a:lnTo>
                    <a:pt x="227" y="1107"/>
                  </a:lnTo>
                  <a:lnTo>
                    <a:pt x="0" y="1107"/>
                  </a:lnTo>
                  <a:lnTo>
                    <a:pt x="0" y="0"/>
                  </a:lnTo>
                  <a:lnTo>
                    <a:pt x="235" y="0"/>
                  </a:lnTo>
                  <a:lnTo>
                    <a:pt x="235" y="355"/>
                  </a:lnTo>
                  <a:cubicBezTo>
                    <a:pt x="299" y="294"/>
                    <a:pt x="386" y="257"/>
                    <a:pt x="482" y="257"/>
                  </a:cubicBezTo>
                  <a:cubicBezTo>
                    <a:pt x="701" y="257"/>
                    <a:pt x="881" y="448"/>
                    <a:pt x="881" y="696"/>
                  </a:cubicBezTo>
                  <a:cubicBezTo>
                    <a:pt x="884" y="943"/>
                    <a:pt x="704" y="1133"/>
                    <a:pt x="484" y="1133"/>
                  </a:cubicBezTo>
                  <a:cubicBezTo>
                    <a:pt x="384" y="1133"/>
                    <a:pt x="294" y="1094"/>
                    <a:pt x="227" y="1025"/>
                  </a:cubicBezTo>
                  <a:close/>
                  <a:moveTo>
                    <a:pt x="238" y="696"/>
                  </a:moveTo>
                  <a:cubicBezTo>
                    <a:pt x="238" y="826"/>
                    <a:pt x="332" y="932"/>
                    <a:pt x="452" y="932"/>
                  </a:cubicBezTo>
                  <a:cubicBezTo>
                    <a:pt x="571" y="932"/>
                    <a:pt x="667" y="829"/>
                    <a:pt x="667" y="696"/>
                  </a:cubicBezTo>
                  <a:cubicBezTo>
                    <a:pt x="667" y="559"/>
                    <a:pt x="571" y="455"/>
                    <a:pt x="452" y="455"/>
                  </a:cubicBezTo>
                  <a:cubicBezTo>
                    <a:pt x="332" y="455"/>
                    <a:pt x="238" y="564"/>
                    <a:pt x="238" y="69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3" name="Freeform 149">
              <a:extLst>
                <a:ext uri="{FF2B5EF4-FFF2-40B4-BE49-F238E27FC236}">
                  <a16:creationId xmlns:a16="http://schemas.microsoft.com/office/drawing/2014/main" id="{71DC4E7B-D4C4-2645-832B-A2B1729BBAE6}"/>
                </a:ext>
              </a:extLst>
            </p:cNvPr>
            <p:cNvSpPr/>
            <p:nvPr/>
          </p:nvSpPr>
          <p:spPr>
            <a:xfrm>
              <a:off x="2578109" y="957608"/>
              <a:ext cx="236564" cy="305114"/>
            </a:xfrm>
            <a:custGeom>
              <a:avLst/>
              <a:gdLst/>
              <a:ahLst/>
              <a:cxnLst>
                <a:cxn ang="3cd4">
                  <a:pos x="hc" y="t"/>
                </a:cxn>
                <a:cxn ang="cd2">
                  <a:pos x="l" y="vc"/>
                </a:cxn>
                <a:cxn ang="cd4">
                  <a:pos x="hc" y="b"/>
                </a:cxn>
                <a:cxn ang="0">
                  <a:pos x="r" y="vc"/>
                </a:cxn>
              </a:cxnLst>
              <a:rect l="l" t="t" r="r" b="b"/>
              <a:pathLst>
                <a:path w="881" h="1136">
                  <a:moveTo>
                    <a:pt x="399" y="257"/>
                  </a:moveTo>
                  <a:cubicBezTo>
                    <a:pt x="495" y="257"/>
                    <a:pt x="582" y="294"/>
                    <a:pt x="646" y="355"/>
                  </a:cubicBezTo>
                  <a:lnTo>
                    <a:pt x="646" y="0"/>
                  </a:lnTo>
                  <a:lnTo>
                    <a:pt x="881" y="0"/>
                  </a:lnTo>
                  <a:lnTo>
                    <a:pt x="881" y="1110"/>
                  </a:lnTo>
                  <a:lnTo>
                    <a:pt x="656" y="1110"/>
                  </a:lnTo>
                  <a:lnTo>
                    <a:pt x="656" y="1027"/>
                  </a:lnTo>
                  <a:cubicBezTo>
                    <a:pt x="590" y="1096"/>
                    <a:pt x="500" y="1136"/>
                    <a:pt x="399" y="1136"/>
                  </a:cubicBezTo>
                  <a:cubicBezTo>
                    <a:pt x="177" y="1133"/>
                    <a:pt x="0" y="943"/>
                    <a:pt x="0" y="696"/>
                  </a:cubicBezTo>
                  <a:cubicBezTo>
                    <a:pt x="0" y="448"/>
                    <a:pt x="180" y="257"/>
                    <a:pt x="399" y="257"/>
                  </a:cubicBezTo>
                  <a:close/>
                  <a:moveTo>
                    <a:pt x="429" y="932"/>
                  </a:moveTo>
                  <a:cubicBezTo>
                    <a:pt x="548" y="932"/>
                    <a:pt x="643" y="826"/>
                    <a:pt x="643" y="696"/>
                  </a:cubicBezTo>
                  <a:cubicBezTo>
                    <a:pt x="643" y="561"/>
                    <a:pt x="548" y="455"/>
                    <a:pt x="429" y="455"/>
                  </a:cubicBezTo>
                  <a:cubicBezTo>
                    <a:pt x="309" y="455"/>
                    <a:pt x="214" y="559"/>
                    <a:pt x="214" y="696"/>
                  </a:cubicBezTo>
                  <a:cubicBezTo>
                    <a:pt x="214" y="831"/>
                    <a:pt x="309" y="932"/>
                    <a:pt x="429" y="93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4" name="Freeform 150">
              <a:extLst>
                <a:ext uri="{FF2B5EF4-FFF2-40B4-BE49-F238E27FC236}">
                  <a16:creationId xmlns:a16="http://schemas.microsoft.com/office/drawing/2014/main" id="{2CF5A205-00EE-8A42-A078-56946F4AF521}"/>
                </a:ext>
              </a:extLst>
            </p:cNvPr>
            <p:cNvSpPr/>
            <p:nvPr/>
          </p:nvSpPr>
          <p:spPr>
            <a:xfrm>
              <a:off x="2066808" y="1026696"/>
              <a:ext cx="240328" cy="236027"/>
            </a:xfrm>
            <a:custGeom>
              <a:avLst/>
              <a:gdLst/>
              <a:ahLst/>
              <a:cxnLst>
                <a:cxn ang="3cd4">
                  <a:pos x="hc" y="t"/>
                </a:cxn>
                <a:cxn ang="cd2">
                  <a:pos x="l" y="vc"/>
                </a:cxn>
                <a:cxn ang="cd4">
                  <a:pos x="hc" y="b"/>
                </a:cxn>
                <a:cxn ang="0">
                  <a:pos x="r" y="vc"/>
                </a:cxn>
              </a:cxnLst>
              <a:rect l="l" t="t" r="r" b="b"/>
              <a:pathLst>
                <a:path w="895" h="879">
                  <a:moveTo>
                    <a:pt x="895" y="850"/>
                  </a:moveTo>
                  <a:lnTo>
                    <a:pt x="660" y="850"/>
                  </a:lnTo>
                  <a:lnTo>
                    <a:pt x="660" y="770"/>
                  </a:lnTo>
                  <a:cubicBezTo>
                    <a:pt x="594" y="839"/>
                    <a:pt x="504" y="879"/>
                    <a:pt x="400" y="879"/>
                  </a:cubicBezTo>
                  <a:cubicBezTo>
                    <a:pt x="180" y="879"/>
                    <a:pt x="0" y="688"/>
                    <a:pt x="0" y="439"/>
                  </a:cubicBezTo>
                  <a:cubicBezTo>
                    <a:pt x="0" y="188"/>
                    <a:pt x="183" y="0"/>
                    <a:pt x="400" y="0"/>
                  </a:cubicBezTo>
                  <a:cubicBezTo>
                    <a:pt x="504" y="0"/>
                    <a:pt x="594" y="40"/>
                    <a:pt x="660" y="108"/>
                  </a:cubicBezTo>
                  <a:lnTo>
                    <a:pt x="660" y="18"/>
                  </a:lnTo>
                  <a:lnTo>
                    <a:pt x="895" y="18"/>
                  </a:lnTo>
                  <a:close/>
                  <a:moveTo>
                    <a:pt x="218" y="442"/>
                  </a:moveTo>
                  <a:cubicBezTo>
                    <a:pt x="218" y="577"/>
                    <a:pt x="318" y="680"/>
                    <a:pt x="440" y="680"/>
                  </a:cubicBezTo>
                  <a:cubicBezTo>
                    <a:pt x="564" y="680"/>
                    <a:pt x="662" y="574"/>
                    <a:pt x="662" y="442"/>
                  </a:cubicBezTo>
                  <a:cubicBezTo>
                    <a:pt x="662" y="307"/>
                    <a:pt x="562" y="201"/>
                    <a:pt x="440" y="201"/>
                  </a:cubicBezTo>
                  <a:cubicBezTo>
                    <a:pt x="318" y="201"/>
                    <a:pt x="218" y="307"/>
                    <a:pt x="218" y="44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5" name="Freeform 151">
              <a:extLst>
                <a:ext uri="{FF2B5EF4-FFF2-40B4-BE49-F238E27FC236}">
                  <a16:creationId xmlns:a16="http://schemas.microsoft.com/office/drawing/2014/main" id="{D9A4F816-0A4A-6B47-BE42-A043ADC55D0F}"/>
                </a:ext>
              </a:extLst>
            </p:cNvPr>
            <p:cNvSpPr/>
            <p:nvPr/>
          </p:nvSpPr>
          <p:spPr>
            <a:xfrm>
              <a:off x="3572218" y="972662"/>
              <a:ext cx="117207" cy="288716"/>
            </a:xfrm>
            <a:custGeom>
              <a:avLst/>
              <a:gdLst/>
              <a:ahLst/>
              <a:cxnLst>
                <a:cxn ang="3cd4">
                  <a:pos x="hc" y="t"/>
                </a:cxn>
                <a:cxn ang="cd2">
                  <a:pos x="l" y="vc"/>
                </a:cxn>
                <a:cxn ang="cd4">
                  <a:pos x="hc" y="b"/>
                </a:cxn>
                <a:cxn ang="0">
                  <a:pos x="r" y="vc"/>
                </a:cxn>
              </a:cxnLst>
              <a:rect l="l" t="t" r="r" b="b"/>
              <a:pathLst>
                <a:path w="437" h="1075">
                  <a:moveTo>
                    <a:pt x="0" y="820"/>
                  </a:moveTo>
                  <a:lnTo>
                    <a:pt x="0" y="421"/>
                  </a:lnTo>
                  <a:lnTo>
                    <a:pt x="0" y="217"/>
                  </a:lnTo>
                  <a:lnTo>
                    <a:pt x="0" y="0"/>
                  </a:lnTo>
                  <a:lnTo>
                    <a:pt x="238" y="0"/>
                  </a:lnTo>
                  <a:lnTo>
                    <a:pt x="238" y="214"/>
                  </a:lnTo>
                  <a:lnTo>
                    <a:pt x="437" y="214"/>
                  </a:lnTo>
                  <a:lnTo>
                    <a:pt x="437" y="418"/>
                  </a:lnTo>
                  <a:lnTo>
                    <a:pt x="238" y="418"/>
                  </a:lnTo>
                  <a:lnTo>
                    <a:pt x="238" y="778"/>
                  </a:lnTo>
                  <a:cubicBezTo>
                    <a:pt x="238" y="834"/>
                    <a:pt x="262" y="860"/>
                    <a:pt x="315" y="860"/>
                  </a:cubicBezTo>
                  <a:cubicBezTo>
                    <a:pt x="360" y="860"/>
                    <a:pt x="400" y="850"/>
                    <a:pt x="434" y="831"/>
                  </a:cubicBezTo>
                  <a:lnTo>
                    <a:pt x="434" y="1024"/>
                  </a:lnTo>
                  <a:cubicBezTo>
                    <a:pt x="384" y="1054"/>
                    <a:pt x="326" y="1075"/>
                    <a:pt x="246" y="1075"/>
                  </a:cubicBezTo>
                  <a:cubicBezTo>
                    <a:pt x="100" y="1075"/>
                    <a:pt x="0" y="1016"/>
                    <a:pt x="0" y="82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6" name="Freeform 152">
              <a:extLst>
                <a:ext uri="{FF2B5EF4-FFF2-40B4-BE49-F238E27FC236}">
                  <a16:creationId xmlns:a16="http://schemas.microsoft.com/office/drawing/2014/main" id="{5F186A41-AC88-C14F-93F6-7CC1C7B03A7A}"/>
                </a:ext>
              </a:extLst>
            </p:cNvPr>
            <p:cNvSpPr/>
            <p:nvPr/>
          </p:nvSpPr>
          <p:spPr>
            <a:xfrm>
              <a:off x="1972988" y="957608"/>
              <a:ext cx="63173" cy="297318"/>
            </a:xfrm>
            <a:custGeom>
              <a:avLst/>
              <a:gdLst/>
              <a:ahLst/>
              <a:cxnLst>
                <a:cxn ang="3cd4">
                  <a:pos x="hc" y="t"/>
                </a:cxn>
                <a:cxn ang="cd2">
                  <a:pos x="l" y="vc"/>
                </a:cxn>
                <a:cxn ang="cd4">
                  <a:pos x="hc" y="b"/>
                </a:cxn>
                <a:cxn ang="0">
                  <a:pos x="r" y="vc"/>
                </a:cxn>
              </a:cxnLst>
              <a:rect l="l" t="t" r="r" b="b"/>
              <a:pathLst>
                <a:path w="236" h="1107">
                  <a:moveTo>
                    <a:pt x="118" y="1107"/>
                  </a:moveTo>
                  <a:lnTo>
                    <a:pt x="0" y="1107"/>
                  </a:lnTo>
                  <a:lnTo>
                    <a:pt x="0" y="0"/>
                  </a:lnTo>
                  <a:lnTo>
                    <a:pt x="236" y="0"/>
                  </a:lnTo>
                  <a:lnTo>
                    <a:pt x="236" y="1107"/>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7" name="Freeform 153">
              <a:extLst>
                <a:ext uri="{FF2B5EF4-FFF2-40B4-BE49-F238E27FC236}">
                  <a16:creationId xmlns:a16="http://schemas.microsoft.com/office/drawing/2014/main" id="{863DA81E-FE8A-B249-BDA2-E6DA6195D3D7}"/>
                </a:ext>
              </a:extLst>
            </p:cNvPr>
            <p:cNvSpPr/>
            <p:nvPr/>
          </p:nvSpPr>
          <p:spPr>
            <a:xfrm>
              <a:off x="2347997" y="1031534"/>
              <a:ext cx="63173" cy="223392"/>
            </a:xfrm>
            <a:custGeom>
              <a:avLst/>
              <a:gdLst/>
              <a:ahLst/>
              <a:cxnLst>
                <a:cxn ang="3cd4">
                  <a:pos x="hc" y="t"/>
                </a:cxn>
                <a:cxn ang="cd2">
                  <a:pos x="l" y="vc"/>
                </a:cxn>
                <a:cxn ang="cd4">
                  <a:pos x="hc" y="b"/>
                </a:cxn>
                <a:cxn ang="0">
                  <a:pos x="r" y="vc"/>
                </a:cxn>
              </a:cxnLst>
              <a:rect l="l" t="t" r="r" b="b"/>
              <a:pathLst>
                <a:path w="236" h="832">
                  <a:moveTo>
                    <a:pt x="118" y="832"/>
                  </a:moveTo>
                  <a:lnTo>
                    <a:pt x="0" y="832"/>
                  </a:lnTo>
                  <a:lnTo>
                    <a:pt x="0" y="0"/>
                  </a:lnTo>
                  <a:lnTo>
                    <a:pt x="236" y="0"/>
                  </a:lnTo>
                  <a:lnTo>
                    <a:pt x="236" y="832"/>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8" name="Freeform 154">
              <a:extLst>
                <a:ext uri="{FF2B5EF4-FFF2-40B4-BE49-F238E27FC236}">
                  <a16:creationId xmlns:a16="http://schemas.microsoft.com/office/drawing/2014/main" id="{285D5394-CCE0-6F4A-8823-6A3A0C79B9C5}"/>
                </a:ext>
              </a:extLst>
            </p:cNvPr>
            <p:cNvSpPr/>
            <p:nvPr/>
          </p:nvSpPr>
          <p:spPr>
            <a:xfrm>
              <a:off x="2855535" y="1031534"/>
              <a:ext cx="63173" cy="223392"/>
            </a:xfrm>
            <a:custGeom>
              <a:avLst/>
              <a:gdLst/>
              <a:ahLst/>
              <a:cxnLst>
                <a:cxn ang="3cd4">
                  <a:pos x="hc" y="t"/>
                </a:cxn>
                <a:cxn ang="cd2">
                  <a:pos x="l" y="vc"/>
                </a:cxn>
                <a:cxn ang="cd4">
                  <a:pos x="hc" y="b"/>
                </a:cxn>
                <a:cxn ang="0">
                  <a:pos x="r" y="vc"/>
                </a:cxn>
              </a:cxnLst>
              <a:rect l="l" t="t" r="r" b="b"/>
              <a:pathLst>
                <a:path w="236" h="832">
                  <a:moveTo>
                    <a:pt x="118" y="832"/>
                  </a:moveTo>
                  <a:lnTo>
                    <a:pt x="0" y="832"/>
                  </a:lnTo>
                  <a:lnTo>
                    <a:pt x="0" y="0"/>
                  </a:lnTo>
                  <a:lnTo>
                    <a:pt x="236" y="0"/>
                  </a:lnTo>
                  <a:lnTo>
                    <a:pt x="236" y="832"/>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9" name="Freeform 155">
              <a:extLst>
                <a:ext uri="{FF2B5EF4-FFF2-40B4-BE49-F238E27FC236}">
                  <a16:creationId xmlns:a16="http://schemas.microsoft.com/office/drawing/2014/main" id="{070D89E1-8928-284D-94F7-077D04B1E057}"/>
                </a:ext>
              </a:extLst>
            </p:cNvPr>
            <p:cNvSpPr/>
            <p:nvPr/>
          </p:nvSpPr>
          <p:spPr>
            <a:xfrm>
              <a:off x="2451225" y="1026696"/>
              <a:ext cx="115863" cy="229037"/>
            </a:xfrm>
            <a:custGeom>
              <a:avLst/>
              <a:gdLst/>
              <a:ahLst/>
              <a:cxnLst>
                <a:cxn ang="3cd4">
                  <a:pos x="hc" y="t"/>
                </a:cxn>
                <a:cxn ang="cd2">
                  <a:pos x="l" y="vc"/>
                </a:cxn>
                <a:cxn ang="cd4">
                  <a:pos x="hc" y="b"/>
                </a:cxn>
                <a:cxn ang="0">
                  <a:pos x="r" y="vc"/>
                </a:cxn>
              </a:cxnLst>
              <a:rect l="l" t="t" r="r" b="b"/>
              <a:pathLst>
                <a:path w="432" h="853">
                  <a:moveTo>
                    <a:pt x="220" y="18"/>
                  </a:moveTo>
                  <a:lnTo>
                    <a:pt x="220" y="127"/>
                  </a:lnTo>
                  <a:cubicBezTo>
                    <a:pt x="262" y="42"/>
                    <a:pt x="331" y="0"/>
                    <a:pt x="432" y="0"/>
                  </a:cubicBezTo>
                  <a:lnTo>
                    <a:pt x="432" y="230"/>
                  </a:lnTo>
                  <a:lnTo>
                    <a:pt x="427" y="230"/>
                  </a:lnTo>
                  <a:cubicBezTo>
                    <a:pt x="270" y="230"/>
                    <a:pt x="236" y="283"/>
                    <a:pt x="236" y="439"/>
                  </a:cubicBezTo>
                  <a:lnTo>
                    <a:pt x="236" y="853"/>
                  </a:lnTo>
                  <a:lnTo>
                    <a:pt x="0" y="853"/>
                  </a:lnTo>
                  <a:lnTo>
                    <a:pt x="0" y="18"/>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50" name="Freeform 156">
              <a:extLst>
                <a:ext uri="{FF2B5EF4-FFF2-40B4-BE49-F238E27FC236}">
                  <a16:creationId xmlns:a16="http://schemas.microsoft.com/office/drawing/2014/main" id="{184A743B-634E-6F46-AF95-A7D3153E3C90}"/>
                </a:ext>
              </a:extLst>
            </p:cNvPr>
            <p:cNvSpPr/>
            <p:nvPr/>
          </p:nvSpPr>
          <p:spPr>
            <a:xfrm>
              <a:off x="2958763" y="1026696"/>
              <a:ext cx="115863" cy="229037"/>
            </a:xfrm>
            <a:custGeom>
              <a:avLst/>
              <a:gdLst/>
              <a:ahLst/>
              <a:cxnLst>
                <a:cxn ang="3cd4">
                  <a:pos x="hc" y="t"/>
                </a:cxn>
                <a:cxn ang="cd2">
                  <a:pos x="l" y="vc"/>
                </a:cxn>
                <a:cxn ang="cd4">
                  <a:pos x="hc" y="b"/>
                </a:cxn>
                <a:cxn ang="0">
                  <a:pos x="r" y="vc"/>
                </a:cxn>
              </a:cxnLst>
              <a:rect l="l" t="t" r="r" b="b"/>
              <a:pathLst>
                <a:path w="432" h="853">
                  <a:moveTo>
                    <a:pt x="220" y="18"/>
                  </a:moveTo>
                  <a:lnTo>
                    <a:pt x="220" y="127"/>
                  </a:lnTo>
                  <a:cubicBezTo>
                    <a:pt x="260" y="42"/>
                    <a:pt x="331" y="0"/>
                    <a:pt x="432" y="0"/>
                  </a:cubicBezTo>
                  <a:lnTo>
                    <a:pt x="432" y="230"/>
                  </a:lnTo>
                  <a:lnTo>
                    <a:pt x="427" y="230"/>
                  </a:lnTo>
                  <a:cubicBezTo>
                    <a:pt x="270" y="230"/>
                    <a:pt x="236" y="283"/>
                    <a:pt x="236" y="439"/>
                  </a:cubicBezTo>
                  <a:lnTo>
                    <a:pt x="236" y="853"/>
                  </a:lnTo>
                  <a:lnTo>
                    <a:pt x="0" y="853"/>
                  </a:lnTo>
                  <a:lnTo>
                    <a:pt x="0" y="18"/>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51" name="Freeform 157">
              <a:extLst>
                <a:ext uri="{FF2B5EF4-FFF2-40B4-BE49-F238E27FC236}">
                  <a16:creationId xmlns:a16="http://schemas.microsoft.com/office/drawing/2014/main" id="{63D375CF-B05D-3F41-AB56-4A61E3A92767}"/>
                </a:ext>
              </a:extLst>
            </p:cNvPr>
            <p:cNvSpPr/>
            <p:nvPr/>
          </p:nvSpPr>
          <p:spPr>
            <a:xfrm>
              <a:off x="3716038" y="1192559"/>
              <a:ext cx="68819" cy="68819"/>
            </a:xfrm>
            <a:custGeom>
              <a:avLst/>
              <a:gdLst/>
              <a:ahLst/>
              <a:cxnLst>
                <a:cxn ang="3cd4">
                  <a:pos x="hc" y="t"/>
                </a:cxn>
                <a:cxn ang="cd2">
                  <a:pos x="l" y="vc"/>
                </a:cxn>
                <a:cxn ang="cd4">
                  <a:pos x="hc" y="b"/>
                </a:cxn>
                <a:cxn ang="0">
                  <a:pos x="r" y="vc"/>
                </a:cxn>
              </a:cxnLst>
              <a:rect l="l" t="t" r="r" b="b"/>
              <a:pathLst>
                <a:path w="257" h="257">
                  <a:moveTo>
                    <a:pt x="127" y="257"/>
                  </a:moveTo>
                  <a:cubicBezTo>
                    <a:pt x="55" y="257"/>
                    <a:pt x="0" y="198"/>
                    <a:pt x="0" y="130"/>
                  </a:cubicBezTo>
                  <a:cubicBezTo>
                    <a:pt x="0" y="58"/>
                    <a:pt x="58" y="0"/>
                    <a:pt x="127" y="0"/>
                  </a:cubicBezTo>
                  <a:cubicBezTo>
                    <a:pt x="198" y="2"/>
                    <a:pt x="257" y="61"/>
                    <a:pt x="257" y="130"/>
                  </a:cubicBezTo>
                  <a:cubicBezTo>
                    <a:pt x="257" y="201"/>
                    <a:pt x="198" y="257"/>
                    <a:pt x="127" y="25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grpSp>
      <p:sp>
        <p:nvSpPr>
          <p:cNvPr id="52" name="Espace réservé du numéro de diapositive 3">
            <a:extLst>
              <a:ext uri="{FF2B5EF4-FFF2-40B4-BE49-F238E27FC236}">
                <a16:creationId xmlns:a16="http://schemas.microsoft.com/office/drawing/2014/main" id="{19A6EC02-0B5F-974A-8FF8-723587A0ADEF}"/>
              </a:ext>
            </a:extLst>
          </p:cNvPr>
          <p:cNvSpPr>
            <a:spLocks noGrp="1"/>
          </p:cNvSpPr>
          <p:nvPr>
            <p:ph type="sldNum" sz="quarter" idx="12"/>
          </p:nvPr>
        </p:nvSpPr>
        <p:spPr>
          <a:xfrm>
            <a:off x="-2" y="103075"/>
            <a:ext cx="456843" cy="301756"/>
          </a:xfrm>
          <a:prstGeom prst="rect">
            <a:avLst/>
          </a:prstGeom>
        </p:spPr>
        <p:txBody>
          <a:bodyPr/>
          <a:lstStyle>
            <a:lvl1pPr>
              <a:defRPr sz="1000" b="1" i="0">
                <a:solidFill>
                  <a:schemeClr val="bg1"/>
                </a:solidFill>
                <a:latin typeface="Calibri" panose="020F0502020204030204" pitchFamily="34" charset="0"/>
                <a:cs typeface="Calibri" panose="020F0502020204030204" pitchFamily="34" charset="0"/>
              </a:defRPr>
            </a:lvl1pPr>
          </a:lstStyle>
          <a:p>
            <a:pPr algn="ctr"/>
            <a:fld id="{59B3CA6B-0D32-FF48-97EB-D3BFE4BA31CD}" type="slidenum">
              <a:rPr lang="fr-FR" smtClean="0"/>
              <a:pPr algn="ctr"/>
              <a:t>‹#›</a:t>
            </a:fld>
            <a:endParaRPr lang="fr-FR"/>
          </a:p>
        </p:txBody>
      </p:sp>
      <p:cxnSp>
        <p:nvCxnSpPr>
          <p:cNvPr id="54" name="Connecteur droit 53">
            <a:extLst>
              <a:ext uri="{FF2B5EF4-FFF2-40B4-BE49-F238E27FC236}">
                <a16:creationId xmlns:a16="http://schemas.microsoft.com/office/drawing/2014/main" id="{473DC583-E9C4-2A49-8980-C75BBFD02A09}"/>
              </a:ext>
            </a:extLst>
          </p:cNvPr>
          <p:cNvCxnSpPr>
            <a:cxnSpLocks/>
          </p:cNvCxnSpPr>
          <p:nvPr userDrawn="1"/>
        </p:nvCxnSpPr>
        <p:spPr>
          <a:xfrm>
            <a:off x="114210" y="404831"/>
            <a:ext cx="22530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52018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Graph - Lef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9E61FDB-938D-0641-820C-53EC70275B40}"/>
              </a:ext>
            </a:extLst>
          </p:cNvPr>
          <p:cNvSpPr/>
          <p:nvPr userDrawn="1"/>
        </p:nvSpPr>
        <p:spPr>
          <a:xfrm>
            <a:off x="0" y="0"/>
            <a:ext cx="6096000" cy="6858000"/>
          </a:xfrm>
          <a:prstGeom prst="rect">
            <a:avLst/>
          </a:prstGeom>
          <a:solidFill>
            <a:schemeClr val="accent5">
              <a:lumMod val="20000"/>
              <a:lumOff val="8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1"/>
          </a:p>
        </p:txBody>
      </p:sp>
      <p:sp>
        <p:nvSpPr>
          <p:cNvPr id="20" name="Titre 1">
            <a:extLst>
              <a:ext uri="{FF2B5EF4-FFF2-40B4-BE49-F238E27FC236}">
                <a16:creationId xmlns:a16="http://schemas.microsoft.com/office/drawing/2014/main" id="{69F3554D-6D9A-464A-AE58-DE107DA05566}"/>
              </a:ext>
            </a:extLst>
          </p:cNvPr>
          <p:cNvSpPr>
            <a:spLocks noGrp="1"/>
          </p:cNvSpPr>
          <p:nvPr>
            <p:ph type="title"/>
          </p:nvPr>
        </p:nvSpPr>
        <p:spPr>
          <a:xfrm>
            <a:off x="6656824" y="765750"/>
            <a:ext cx="5088136" cy="315911"/>
          </a:xfrm>
          <a:prstGeom prst="rect">
            <a:avLst/>
          </a:prstGeom>
        </p:spPr>
        <p:txBody>
          <a:bodyPr/>
          <a:lstStyle/>
          <a:p>
            <a:r>
              <a:rPr lang="fr-CA"/>
              <a:t>Modifier le style du titre</a:t>
            </a:r>
            <a:endParaRPr lang="fr-FR"/>
          </a:p>
        </p:txBody>
      </p:sp>
      <p:sp>
        <p:nvSpPr>
          <p:cNvPr id="21" name="Espace réservé du contenu 2">
            <a:extLst>
              <a:ext uri="{FF2B5EF4-FFF2-40B4-BE49-F238E27FC236}">
                <a16:creationId xmlns:a16="http://schemas.microsoft.com/office/drawing/2014/main" id="{B21E6977-1928-5F4D-807C-A31EF8A46FDA}"/>
              </a:ext>
            </a:extLst>
          </p:cNvPr>
          <p:cNvSpPr>
            <a:spLocks noGrp="1"/>
          </p:cNvSpPr>
          <p:nvPr>
            <p:ph idx="13"/>
          </p:nvPr>
        </p:nvSpPr>
        <p:spPr>
          <a:xfrm>
            <a:off x="6656824" y="1910337"/>
            <a:ext cx="5088136" cy="4351339"/>
          </a:xfrm>
          <a:prstGeom prst="rect">
            <a:avLst/>
          </a:prstGeom>
        </p:spPr>
        <p:txBody>
          <a:bodyPr/>
          <a:lstStyle>
            <a:lvl1pPr marL="0" indent="0">
              <a:lnSpc>
                <a:spcPct val="130000"/>
              </a:lnSpc>
              <a:buClr>
                <a:schemeClr val="accent2"/>
              </a:buClr>
              <a:buFontTx/>
              <a:buNone/>
              <a:defRPr sz="1100" b="0" i="0">
                <a:solidFill>
                  <a:schemeClr val="bg2">
                    <a:lumMod val="25000"/>
                  </a:schemeClr>
                </a:solidFill>
                <a:latin typeface="Calibri" panose="020F0502020204030204" pitchFamily="34" charset="0"/>
                <a:cs typeface="Calibri" panose="020F0502020204030204" pitchFamily="34" charset="0"/>
              </a:defRPr>
            </a:lvl1pPr>
            <a:lvl2pPr marL="685718" indent="-228573">
              <a:buClr>
                <a:schemeClr val="accent2"/>
              </a:buClr>
              <a:buFont typeface="Courier New" panose="02070309020205020404" pitchFamily="49" charset="0"/>
              <a:buChar char="o"/>
              <a:defRPr sz="1200" b="0" i="0">
                <a:latin typeface="Calibri Light" panose="020F0302020204030204" pitchFamily="34" charset="0"/>
                <a:cs typeface="Calibri Light" panose="020F0302020204030204" pitchFamily="34" charset="0"/>
              </a:defRPr>
            </a:lvl2pPr>
            <a:lvl3pPr marL="1142858" indent="-228573">
              <a:buClr>
                <a:schemeClr val="accent2"/>
              </a:buClr>
              <a:buFont typeface="Courier New" panose="02070309020205020404" pitchFamily="49" charset="0"/>
              <a:buChar char="o"/>
              <a:defRPr sz="1200" b="0" i="0">
                <a:latin typeface="Calibri Light" panose="020F0302020204030204" pitchFamily="34" charset="0"/>
                <a:cs typeface="Calibri Light" panose="020F0302020204030204" pitchFamily="34" charset="0"/>
              </a:defRPr>
            </a:lvl3pPr>
            <a:lvl4pPr marL="1600000" indent="-228573">
              <a:buClr>
                <a:schemeClr val="accent2"/>
              </a:buClr>
              <a:buFont typeface="Courier New" panose="02070309020205020404" pitchFamily="49" charset="0"/>
              <a:buChar char="o"/>
              <a:defRPr sz="1200" b="0" i="0">
                <a:latin typeface="Calibri Light" panose="020F0302020204030204" pitchFamily="34" charset="0"/>
                <a:cs typeface="Calibri Light" panose="020F0302020204030204" pitchFamily="34" charset="0"/>
              </a:defRPr>
            </a:lvl4pPr>
            <a:lvl5pPr marL="2057143" indent="-228573">
              <a:buClr>
                <a:schemeClr val="accent2"/>
              </a:buClr>
              <a:buFont typeface="Courier New" panose="02070309020205020404" pitchFamily="49" charset="0"/>
              <a:buChar char="o"/>
              <a:defRPr sz="1200" b="0" i="0">
                <a:latin typeface="Calibri Light" panose="020F0302020204030204" pitchFamily="34" charset="0"/>
                <a:cs typeface="Calibri Light" panose="020F0302020204030204" pitchFamily="34" charset="0"/>
              </a:defRPr>
            </a:lvl5pPr>
          </a:lstStyle>
          <a:p>
            <a:pPr lvl="0"/>
            <a:r>
              <a:rPr lang="fr-CA"/>
              <a:t>Cliquez pour modifier les styles du texte du masque</a:t>
            </a:r>
          </a:p>
        </p:txBody>
      </p:sp>
      <p:sp>
        <p:nvSpPr>
          <p:cNvPr id="22" name="Espace réservé du texte 26">
            <a:extLst>
              <a:ext uri="{FF2B5EF4-FFF2-40B4-BE49-F238E27FC236}">
                <a16:creationId xmlns:a16="http://schemas.microsoft.com/office/drawing/2014/main" id="{B03E9947-E308-F541-A48C-84A33DF7E696}"/>
              </a:ext>
            </a:extLst>
          </p:cNvPr>
          <p:cNvSpPr>
            <a:spLocks noGrp="1"/>
          </p:cNvSpPr>
          <p:nvPr>
            <p:ph type="body" sz="quarter" idx="15" hasCustomPrompt="1"/>
          </p:nvPr>
        </p:nvSpPr>
        <p:spPr>
          <a:xfrm>
            <a:off x="6656824" y="569404"/>
            <a:ext cx="5088136" cy="196345"/>
          </a:xfrm>
          <a:prstGeom prst="rect">
            <a:avLst/>
          </a:prstGeom>
        </p:spPr>
        <p:txBody>
          <a:bodyPr/>
          <a:lstStyle>
            <a:lvl1pPr marL="0" indent="0">
              <a:buFontTx/>
              <a:buNone/>
              <a:defRPr sz="1200">
                <a:solidFill>
                  <a:schemeClr val="accent3">
                    <a:lumMod val="60000"/>
                    <a:lumOff val="40000"/>
                  </a:schemeClr>
                </a:solidFill>
              </a:defRPr>
            </a:lvl1pPr>
            <a:lvl2pPr marL="457145" indent="0">
              <a:buFontTx/>
              <a:buNone/>
              <a:defRPr sz="1200"/>
            </a:lvl2pPr>
            <a:lvl3pPr marL="914285" indent="0">
              <a:buFontTx/>
              <a:buNone/>
              <a:defRPr sz="1200"/>
            </a:lvl3pPr>
            <a:lvl4pPr marL="1371428" indent="0">
              <a:buFontTx/>
              <a:buNone/>
              <a:defRPr sz="1200"/>
            </a:lvl4pPr>
            <a:lvl5pPr marL="1828572" indent="0">
              <a:buFontTx/>
              <a:buNone/>
              <a:defRPr sz="1200"/>
            </a:lvl5pPr>
          </a:lstStyle>
          <a:p>
            <a:pPr lvl="0">
              <a:buClr>
                <a:srgbClr val="00B3B3"/>
              </a:buClr>
              <a:buSzPts val="1600"/>
            </a:pPr>
            <a:r>
              <a:rPr lang="en-US" sz="1200">
                <a:solidFill>
                  <a:schemeClr val="accent3">
                    <a:lumMod val="60000"/>
                    <a:lumOff val="40000"/>
                  </a:schemeClr>
                </a:solidFill>
                <a:latin typeface="Calibri Light" panose="020F0302020204030204" pitchFamily="34" charset="0"/>
                <a:cs typeface="Calibri Light" panose="020F0302020204030204" pitchFamily="34" charset="0"/>
              </a:rPr>
              <a:t>MODIFIER LE STYLE DU TITRE</a:t>
            </a:r>
            <a:endParaRPr lang="en-US" sz="1200">
              <a:solidFill>
                <a:schemeClr val="accent3">
                  <a:lumMod val="60000"/>
                  <a:lumOff val="40000"/>
                </a:schemeClr>
              </a:solidFill>
              <a:latin typeface="Calibri Light" panose="020F0302020204030204" pitchFamily="34" charset="0"/>
              <a:ea typeface="Arial"/>
              <a:cs typeface="Calibri Light" panose="020F0302020204030204" pitchFamily="34" charset="0"/>
              <a:sym typeface="Arial"/>
            </a:endParaRPr>
          </a:p>
        </p:txBody>
      </p:sp>
      <p:sp>
        <p:nvSpPr>
          <p:cNvPr id="28" name="Rectangle 27">
            <a:extLst>
              <a:ext uri="{FF2B5EF4-FFF2-40B4-BE49-F238E27FC236}">
                <a16:creationId xmlns:a16="http://schemas.microsoft.com/office/drawing/2014/main" id="{F41F71DB-7888-E84B-A854-789540E9A502}"/>
              </a:ext>
            </a:extLst>
          </p:cNvPr>
          <p:cNvSpPr/>
          <p:nvPr userDrawn="1"/>
        </p:nvSpPr>
        <p:spPr>
          <a:xfrm>
            <a:off x="-3114" y="1"/>
            <a:ext cx="459956" cy="68693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1"/>
          </a:p>
        </p:txBody>
      </p:sp>
      <p:grpSp>
        <p:nvGrpSpPr>
          <p:cNvPr id="29" name="Grouper 2">
            <a:extLst>
              <a:ext uri="{FF2B5EF4-FFF2-40B4-BE49-F238E27FC236}">
                <a16:creationId xmlns:a16="http://schemas.microsoft.com/office/drawing/2014/main" id="{8C9A74F9-E0EF-C140-A727-8BBA13539183}"/>
              </a:ext>
            </a:extLst>
          </p:cNvPr>
          <p:cNvGrpSpPr/>
          <p:nvPr userDrawn="1"/>
        </p:nvGrpSpPr>
        <p:grpSpPr>
          <a:xfrm rot="16200000">
            <a:off x="-464938" y="5847996"/>
            <a:ext cx="1372515" cy="180137"/>
            <a:chOff x="1449859" y="957608"/>
            <a:chExt cx="2334998" cy="306458"/>
          </a:xfrm>
          <a:solidFill>
            <a:schemeClr val="bg1"/>
          </a:solidFill>
        </p:grpSpPr>
        <p:sp>
          <p:nvSpPr>
            <p:cNvPr id="30" name="Freeform 145">
              <a:extLst>
                <a:ext uri="{FF2B5EF4-FFF2-40B4-BE49-F238E27FC236}">
                  <a16:creationId xmlns:a16="http://schemas.microsoft.com/office/drawing/2014/main" id="{4737AF76-AC70-1347-A1C2-E1165806FE91}"/>
                </a:ext>
              </a:extLst>
            </p:cNvPr>
            <p:cNvSpPr/>
            <p:nvPr/>
          </p:nvSpPr>
          <p:spPr>
            <a:xfrm>
              <a:off x="1711693" y="1027502"/>
              <a:ext cx="231726" cy="236564"/>
            </a:xfrm>
            <a:custGeom>
              <a:avLst/>
              <a:gdLst/>
              <a:ahLst/>
              <a:cxnLst>
                <a:cxn ang="3cd4">
                  <a:pos x="hc" y="t"/>
                </a:cxn>
                <a:cxn ang="cd2">
                  <a:pos x="l" y="vc"/>
                </a:cxn>
                <a:cxn ang="cd4">
                  <a:pos x="hc" y="b"/>
                </a:cxn>
                <a:cxn ang="0">
                  <a:pos x="r" y="vc"/>
                </a:cxn>
              </a:cxnLst>
              <a:rect l="l" t="t" r="r" b="b"/>
              <a:pathLst>
                <a:path w="863" h="881">
                  <a:moveTo>
                    <a:pt x="636" y="593"/>
                  </a:moveTo>
                  <a:cubicBezTo>
                    <a:pt x="593" y="646"/>
                    <a:pt x="516" y="680"/>
                    <a:pt x="442" y="680"/>
                  </a:cubicBezTo>
                  <a:cubicBezTo>
                    <a:pt x="336" y="680"/>
                    <a:pt x="254" y="614"/>
                    <a:pt x="223" y="521"/>
                  </a:cubicBezTo>
                  <a:lnTo>
                    <a:pt x="858" y="521"/>
                  </a:lnTo>
                  <a:cubicBezTo>
                    <a:pt x="861" y="495"/>
                    <a:pt x="863" y="463"/>
                    <a:pt x="863" y="436"/>
                  </a:cubicBezTo>
                  <a:cubicBezTo>
                    <a:pt x="861" y="193"/>
                    <a:pt x="681" y="-3"/>
                    <a:pt x="437" y="0"/>
                  </a:cubicBezTo>
                  <a:cubicBezTo>
                    <a:pt x="193" y="2"/>
                    <a:pt x="-3" y="201"/>
                    <a:pt x="0" y="444"/>
                  </a:cubicBezTo>
                  <a:cubicBezTo>
                    <a:pt x="3" y="688"/>
                    <a:pt x="201" y="884"/>
                    <a:pt x="445" y="881"/>
                  </a:cubicBezTo>
                  <a:cubicBezTo>
                    <a:pt x="593" y="881"/>
                    <a:pt x="712" y="828"/>
                    <a:pt x="787" y="744"/>
                  </a:cubicBezTo>
                  <a:close/>
                  <a:moveTo>
                    <a:pt x="651" y="362"/>
                  </a:moveTo>
                  <a:lnTo>
                    <a:pt x="220" y="362"/>
                  </a:lnTo>
                  <a:cubicBezTo>
                    <a:pt x="249" y="270"/>
                    <a:pt x="334" y="198"/>
                    <a:pt x="440" y="198"/>
                  </a:cubicBezTo>
                  <a:cubicBezTo>
                    <a:pt x="546" y="198"/>
                    <a:pt x="625" y="267"/>
                    <a:pt x="651" y="36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31" name="Freeform 146">
              <a:extLst>
                <a:ext uri="{FF2B5EF4-FFF2-40B4-BE49-F238E27FC236}">
                  <a16:creationId xmlns:a16="http://schemas.microsoft.com/office/drawing/2014/main" id="{287C3A01-D11D-C54C-BA24-D5A07F39F19D}"/>
                </a:ext>
              </a:extLst>
            </p:cNvPr>
            <p:cNvSpPr/>
            <p:nvPr/>
          </p:nvSpPr>
          <p:spPr>
            <a:xfrm>
              <a:off x="3081615" y="1027502"/>
              <a:ext cx="231994" cy="236564"/>
            </a:xfrm>
            <a:custGeom>
              <a:avLst/>
              <a:gdLst/>
              <a:ahLst/>
              <a:cxnLst>
                <a:cxn ang="3cd4">
                  <a:pos x="hc" y="t"/>
                </a:cxn>
                <a:cxn ang="cd2">
                  <a:pos x="l" y="vc"/>
                </a:cxn>
                <a:cxn ang="cd4">
                  <a:pos x="hc" y="b"/>
                </a:cxn>
                <a:cxn ang="0">
                  <a:pos x="r" y="vc"/>
                </a:cxn>
              </a:cxnLst>
              <a:rect l="l" t="t" r="r" b="b"/>
              <a:pathLst>
                <a:path w="864" h="881">
                  <a:moveTo>
                    <a:pt x="636" y="593"/>
                  </a:moveTo>
                  <a:cubicBezTo>
                    <a:pt x="594" y="646"/>
                    <a:pt x="517" y="680"/>
                    <a:pt x="443" y="680"/>
                  </a:cubicBezTo>
                  <a:cubicBezTo>
                    <a:pt x="337" y="680"/>
                    <a:pt x="255" y="614"/>
                    <a:pt x="223" y="521"/>
                  </a:cubicBezTo>
                  <a:lnTo>
                    <a:pt x="858" y="521"/>
                  </a:lnTo>
                  <a:cubicBezTo>
                    <a:pt x="861" y="495"/>
                    <a:pt x="864" y="463"/>
                    <a:pt x="864" y="436"/>
                  </a:cubicBezTo>
                  <a:cubicBezTo>
                    <a:pt x="861" y="193"/>
                    <a:pt x="681" y="-3"/>
                    <a:pt x="437" y="0"/>
                  </a:cubicBezTo>
                  <a:cubicBezTo>
                    <a:pt x="194" y="2"/>
                    <a:pt x="-2" y="201"/>
                    <a:pt x="0" y="444"/>
                  </a:cubicBezTo>
                  <a:cubicBezTo>
                    <a:pt x="3" y="688"/>
                    <a:pt x="202" y="884"/>
                    <a:pt x="445" y="881"/>
                  </a:cubicBezTo>
                  <a:cubicBezTo>
                    <a:pt x="594" y="881"/>
                    <a:pt x="713" y="828"/>
                    <a:pt x="787" y="744"/>
                  </a:cubicBezTo>
                  <a:close/>
                  <a:moveTo>
                    <a:pt x="649" y="362"/>
                  </a:moveTo>
                  <a:lnTo>
                    <a:pt x="218" y="362"/>
                  </a:lnTo>
                  <a:cubicBezTo>
                    <a:pt x="249" y="270"/>
                    <a:pt x="331" y="198"/>
                    <a:pt x="437" y="198"/>
                  </a:cubicBezTo>
                  <a:cubicBezTo>
                    <a:pt x="543" y="198"/>
                    <a:pt x="623" y="267"/>
                    <a:pt x="649" y="36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32" name="Freeform 147">
              <a:extLst>
                <a:ext uri="{FF2B5EF4-FFF2-40B4-BE49-F238E27FC236}">
                  <a16:creationId xmlns:a16="http://schemas.microsoft.com/office/drawing/2014/main" id="{8458B383-B0CE-124F-99BD-D3A469988D04}"/>
                </a:ext>
              </a:extLst>
            </p:cNvPr>
            <p:cNvSpPr/>
            <p:nvPr/>
          </p:nvSpPr>
          <p:spPr>
            <a:xfrm>
              <a:off x="3338073" y="1027502"/>
              <a:ext cx="208876" cy="236027"/>
            </a:xfrm>
            <a:custGeom>
              <a:avLst/>
              <a:gdLst/>
              <a:ahLst/>
              <a:cxnLst>
                <a:cxn ang="3cd4">
                  <a:pos x="hc" y="t"/>
                </a:cxn>
                <a:cxn ang="cd2">
                  <a:pos x="l" y="vc"/>
                </a:cxn>
                <a:cxn ang="cd4">
                  <a:pos x="hc" y="b"/>
                </a:cxn>
                <a:cxn ang="0">
                  <a:pos x="r" y="vc"/>
                </a:cxn>
              </a:cxnLst>
              <a:rect l="l" t="t" r="r" b="b"/>
              <a:pathLst>
                <a:path w="778" h="879">
                  <a:moveTo>
                    <a:pt x="206" y="439"/>
                  </a:moveTo>
                  <a:cubicBezTo>
                    <a:pt x="206" y="307"/>
                    <a:pt x="304" y="198"/>
                    <a:pt x="439" y="198"/>
                  </a:cubicBezTo>
                  <a:cubicBezTo>
                    <a:pt x="521" y="198"/>
                    <a:pt x="593" y="238"/>
                    <a:pt x="635" y="301"/>
                  </a:cubicBezTo>
                  <a:lnTo>
                    <a:pt x="778" y="158"/>
                  </a:lnTo>
                  <a:cubicBezTo>
                    <a:pt x="696" y="60"/>
                    <a:pt x="574" y="0"/>
                    <a:pt x="439" y="0"/>
                  </a:cubicBezTo>
                  <a:cubicBezTo>
                    <a:pt x="196" y="0"/>
                    <a:pt x="0" y="195"/>
                    <a:pt x="0" y="439"/>
                  </a:cubicBezTo>
                  <a:cubicBezTo>
                    <a:pt x="0" y="683"/>
                    <a:pt x="196" y="879"/>
                    <a:pt x="439" y="879"/>
                  </a:cubicBezTo>
                  <a:cubicBezTo>
                    <a:pt x="577" y="879"/>
                    <a:pt x="699" y="818"/>
                    <a:pt x="778" y="720"/>
                  </a:cubicBezTo>
                  <a:lnTo>
                    <a:pt x="635" y="577"/>
                  </a:lnTo>
                  <a:cubicBezTo>
                    <a:pt x="593" y="640"/>
                    <a:pt x="521" y="680"/>
                    <a:pt x="439" y="680"/>
                  </a:cubicBezTo>
                  <a:cubicBezTo>
                    <a:pt x="307" y="680"/>
                    <a:pt x="206" y="571"/>
                    <a:pt x="206" y="439"/>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33" name="Freeform 148">
              <a:extLst>
                <a:ext uri="{FF2B5EF4-FFF2-40B4-BE49-F238E27FC236}">
                  <a16:creationId xmlns:a16="http://schemas.microsoft.com/office/drawing/2014/main" id="{018833C5-4848-BE42-B698-D44485E99523}"/>
                </a:ext>
              </a:extLst>
            </p:cNvPr>
            <p:cNvSpPr/>
            <p:nvPr/>
          </p:nvSpPr>
          <p:spPr>
            <a:xfrm>
              <a:off x="1449859" y="957608"/>
              <a:ext cx="236564" cy="304308"/>
            </a:xfrm>
            <a:custGeom>
              <a:avLst/>
              <a:gdLst/>
              <a:ahLst/>
              <a:cxnLst>
                <a:cxn ang="3cd4">
                  <a:pos x="hc" y="t"/>
                </a:cxn>
                <a:cxn ang="cd2">
                  <a:pos x="l" y="vc"/>
                </a:cxn>
                <a:cxn ang="cd4">
                  <a:pos x="hc" y="b"/>
                </a:cxn>
                <a:cxn ang="0">
                  <a:pos x="r" y="vc"/>
                </a:cxn>
              </a:cxnLst>
              <a:rect l="l" t="t" r="r" b="b"/>
              <a:pathLst>
                <a:path w="881" h="1133">
                  <a:moveTo>
                    <a:pt x="227" y="1025"/>
                  </a:moveTo>
                  <a:lnTo>
                    <a:pt x="227" y="1107"/>
                  </a:lnTo>
                  <a:lnTo>
                    <a:pt x="0" y="1107"/>
                  </a:lnTo>
                  <a:lnTo>
                    <a:pt x="0" y="0"/>
                  </a:lnTo>
                  <a:lnTo>
                    <a:pt x="235" y="0"/>
                  </a:lnTo>
                  <a:lnTo>
                    <a:pt x="235" y="355"/>
                  </a:lnTo>
                  <a:cubicBezTo>
                    <a:pt x="299" y="294"/>
                    <a:pt x="386" y="257"/>
                    <a:pt x="482" y="257"/>
                  </a:cubicBezTo>
                  <a:cubicBezTo>
                    <a:pt x="701" y="257"/>
                    <a:pt x="881" y="448"/>
                    <a:pt x="881" y="696"/>
                  </a:cubicBezTo>
                  <a:cubicBezTo>
                    <a:pt x="884" y="943"/>
                    <a:pt x="704" y="1133"/>
                    <a:pt x="484" y="1133"/>
                  </a:cubicBezTo>
                  <a:cubicBezTo>
                    <a:pt x="384" y="1133"/>
                    <a:pt x="294" y="1094"/>
                    <a:pt x="227" y="1025"/>
                  </a:cubicBezTo>
                  <a:close/>
                  <a:moveTo>
                    <a:pt x="238" y="696"/>
                  </a:moveTo>
                  <a:cubicBezTo>
                    <a:pt x="238" y="826"/>
                    <a:pt x="332" y="932"/>
                    <a:pt x="452" y="932"/>
                  </a:cubicBezTo>
                  <a:cubicBezTo>
                    <a:pt x="571" y="932"/>
                    <a:pt x="667" y="829"/>
                    <a:pt x="667" y="696"/>
                  </a:cubicBezTo>
                  <a:cubicBezTo>
                    <a:pt x="667" y="559"/>
                    <a:pt x="571" y="455"/>
                    <a:pt x="452" y="455"/>
                  </a:cubicBezTo>
                  <a:cubicBezTo>
                    <a:pt x="332" y="455"/>
                    <a:pt x="238" y="564"/>
                    <a:pt x="238" y="69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34" name="Freeform 149">
              <a:extLst>
                <a:ext uri="{FF2B5EF4-FFF2-40B4-BE49-F238E27FC236}">
                  <a16:creationId xmlns:a16="http://schemas.microsoft.com/office/drawing/2014/main" id="{D5B529DE-B596-CC4E-9415-EE9E668C60D3}"/>
                </a:ext>
              </a:extLst>
            </p:cNvPr>
            <p:cNvSpPr/>
            <p:nvPr/>
          </p:nvSpPr>
          <p:spPr>
            <a:xfrm>
              <a:off x="2578109" y="957608"/>
              <a:ext cx="236564" cy="305114"/>
            </a:xfrm>
            <a:custGeom>
              <a:avLst/>
              <a:gdLst/>
              <a:ahLst/>
              <a:cxnLst>
                <a:cxn ang="3cd4">
                  <a:pos x="hc" y="t"/>
                </a:cxn>
                <a:cxn ang="cd2">
                  <a:pos x="l" y="vc"/>
                </a:cxn>
                <a:cxn ang="cd4">
                  <a:pos x="hc" y="b"/>
                </a:cxn>
                <a:cxn ang="0">
                  <a:pos x="r" y="vc"/>
                </a:cxn>
              </a:cxnLst>
              <a:rect l="l" t="t" r="r" b="b"/>
              <a:pathLst>
                <a:path w="881" h="1136">
                  <a:moveTo>
                    <a:pt x="399" y="257"/>
                  </a:moveTo>
                  <a:cubicBezTo>
                    <a:pt x="495" y="257"/>
                    <a:pt x="582" y="294"/>
                    <a:pt x="646" y="355"/>
                  </a:cubicBezTo>
                  <a:lnTo>
                    <a:pt x="646" y="0"/>
                  </a:lnTo>
                  <a:lnTo>
                    <a:pt x="881" y="0"/>
                  </a:lnTo>
                  <a:lnTo>
                    <a:pt x="881" y="1110"/>
                  </a:lnTo>
                  <a:lnTo>
                    <a:pt x="656" y="1110"/>
                  </a:lnTo>
                  <a:lnTo>
                    <a:pt x="656" y="1027"/>
                  </a:lnTo>
                  <a:cubicBezTo>
                    <a:pt x="590" y="1096"/>
                    <a:pt x="500" y="1136"/>
                    <a:pt x="399" y="1136"/>
                  </a:cubicBezTo>
                  <a:cubicBezTo>
                    <a:pt x="177" y="1133"/>
                    <a:pt x="0" y="943"/>
                    <a:pt x="0" y="696"/>
                  </a:cubicBezTo>
                  <a:cubicBezTo>
                    <a:pt x="0" y="448"/>
                    <a:pt x="180" y="257"/>
                    <a:pt x="399" y="257"/>
                  </a:cubicBezTo>
                  <a:close/>
                  <a:moveTo>
                    <a:pt x="429" y="932"/>
                  </a:moveTo>
                  <a:cubicBezTo>
                    <a:pt x="548" y="932"/>
                    <a:pt x="643" y="826"/>
                    <a:pt x="643" y="696"/>
                  </a:cubicBezTo>
                  <a:cubicBezTo>
                    <a:pt x="643" y="561"/>
                    <a:pt x="548" y="455"/>
                    <a:pt x="429" y="455"/>
                  </a:cubicBezTo>
                  <a:cubicBezTo>
                    <a:pt x="309" y="455"/>
                    <a:pt x="214" y="559"/>
                    <a:pt x="214" y="696"/>
                  </a:cubicBezTo>
                  <a:cubicBezTo>
                    <a:pt x="214" y="831"/>
                    <a:pt x="309" y="932"/>
                    <a:pt x="429" y="93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35" name="Freeform 150">
              <a:extLst>
                <a:ext uri="{FF2B5EF4-FFF2-40B4-BE49-F238E27FC236}">
                  <a16:creationId xmlns:a16="http://schemas.microsoft.com/office/drawing/2014/main" id="{6173D54B-1DB7-0D43-8B42-2E4EE9C15ACC}"/>
                </a:ext>
              </a:extLst>
            </p:cNvPr>
            <p:cNvSpPr/>
            <p:nvPr/>
          </p:nvSpPr>
          <p:spPr>
            <a:xfrm>
              <a:off x="2066808" y="1026696"/>
              <a:ext cx="240328" cy="236027"/>
            </a:xfrm>
            <a:custGeom>
              <a:avLst/>
              <a:gdLst/>
              <a:ahLst/>
              <a:cxnLst>
                <a:cxn ang="3cd4">
                  <a:pos x="hc" y="t"/>
                </a:cxn>
                <a:cxn ang="cd2">
                  <a:pos x="l" y="vc"/>
                </a:cxn>
                <a:cxn ang="cd4">
                  <a:pos x="hc" y="b"/>
                </a:cxn>
                <a:cxn ang="0">
                  <a:pos x="r" y="vc"/>
                </a:cxn>
              </a:cxnLst>
              <a:rect l="l" t="t" r="r" b="b"/>
              <a:pathLst>
                <a:path w="895" h="879">
                  <a:moveTo>
                    <a:pt x="895" y="850"/>
                  </a:moveTo>
                  <a:lnTo>
                    <a:pt x="660" y="850"/>
                  </a:lnTo>
                  <a:lnTo>
                    <a:pt x="660" y="770"/>
                  </a:lnTo>
                  <a:cubicBezTo>
                    <a:pt x="594" y="839"/>
                    <a:pt x="504" y="879"/>
                    <a:pt x="400" y="879"/>
                  </a:cubicBezTo>
                  <a:cubicBezTo>
                    <a:pt x="180" y="879"/>
                    <a:pt x="0" y="688"/>
                    <a:pt x="0" y="439"/>
                  </a:cubicBezTo>
                  <a:cubicBezTo>
                    <a:pt x="0" y="188"/>
                    <a:pt x="183" y="0"/>
                    <a:pt x="400" y="0"/>
                  </a:cubicBezTo>
                  <a:cubicBezTo>
                    <a:pt x="504" y="0"/>
                    <a:pt x="594" y="40"/>
                    <a:pt x="660" y="108"/>
                  </a:cubicBezTo>
                  <a:lnTo>
                    <a:pt x="660" y="18"/>
                  </a:lnTo>
                  <a:lnTo>
                    <a:pt x="895" y="18"/>
                  </a:lnTo>
                  <a:close/>
                  <a:moveTo>
                    <a:pt x="218" y="442"/>
                  </a:moveTo>
                  <a:cubicBezTo>
                    <a:pt x="218" y="577"/>
                    <a:pt x="318" y="680"/>
                    <a:pt x="440" y="680"/>
                  </a:cubicBezTo>
                  <a:cubicBezTo>
                    <a:pt x="564" y="680"/>
                    <a:pt x="662" y="574"/>
                    <a:pt x="662" y="442"/>
                  </a:cubicBezTo>
                  <a:cubicBezTo>
                    <a:pt x="662" y="307"/>
                    <a:pt x="562" y="201"/>
                    <a:pt x="440" y="201"/>
                  </a:cubicBezTo>
                  <a:cubicBezTo>
                    <a:pt x="318" y="201"/>
                    <a:pt x="218" y="307"/>
                    <a:pt x="218" y="44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36" name="Freeform 151">
              <a:extLst>
                <a:ext uri="{FF2B5EF4-FFF2-40B4-BE49-F238E27FC236}">
                  <a16:creationId xmlns:a16="http://schemas.microsoft.com/office/drawing/2014/main" id="{5A803382-9FAF-2F45-91D1-B163AEBB0A4A}"/>
                </a:ext>
              </a:extLst>
            </p:cNvPr>
            <p:cNvSpPr/>
            <p:nvPr/>
          </p:nvSpPr>
          <p:spPr>
            <a:xfrm>
              <a:off x="3572218" y="972662"/>
              <a:ext cx="117207" cy="288716"/>
            </a:xfrm>
            <a:custGeom>
              <a:avLst/>
              <a:gdLst/>
              <a:ahLst/>
              <a:cxnLst>
                <a:cxn ang="3cd4">
                  <a:pos x="hc" y="t"/>
                </a:cxn>
                <a:cxn ang="cd2">
                  <a:pos x="l" y="vc"/>
                </a:cxn>
                <a:cxn ang="cd4">
                  <a:pos x="hc" y="b"/>
                </a:cxn>
                <a:cxn ang="0">
                  <a:pos x="r" y="vc"/>
                </a:cxn>
              </a:cxnLst>
              <a:rect l="l" t="t" r="r" b="b"/>
              <a:pathLst>
                <a:path w="437" h="1075">
                  <a:moveTo>
                    <a:pt x="0" y="820"/>
                  </a:moveTo>
                  <a:lnTo>
                    <a:pt x="0" y="421"/>
                  </a:lnTo>
                  <a:lnTo>
                    <a:pt x="0" y="217"/>
                  </a:lnTo>
                  <a:lnTo>
                    <a:pt x="0" y="0"/>
                  </a:lnTo>
                  <a:lnTo>
                    <a:pt x="238" y="0"/>
                  </a:lnTo>
                  <a:lnTo>
                    <a:pt x="238" y="214"/>
                  </a:lnTo>
                  <a:lnTo>
                    <a:pt x="437" y="214"/>
                  </a:lnTo>
                  <a:lnTo>
                    <a:pt x="437" y="418"/>
                  </a:lnTo>
                  <a:lnTo>
                    <a:pt x="238" y="418"/>
                  </a:lnTo>
                  <a:lnTo>
                    <a:pt x="238" y="778"/>
                  </a:lnTo>
                  <a:cubicBezTo>
                    <a:pt x="238" y="834"/>
                    <a:pt x="262" y="860"/>
                    <a:pt x="315" y="860"/>
                  </a:cubicBezTo>
                  <a:cubicBezTo>
                    <a:pt x="360" y="860"/>
                    <a:pt x="400" y="850"/>
                    <a:pt x="434" y="831"/>
                  </a:cubicBezTo>
                  <a:lnTo>
                    <a:pt x="434" y="1024"/>
                  </a:lnTo>
                  <a:cubicBezTo>
                    <a:pt x="384" y="1054"/>
                    <a:pt x="326" y="1075"/>
                    <a:pt x="246" y="1075"/>
                  </a:cubicBezTo>
                  <a:cubicBezTo>
                    <a:pt x="100" y="1075"/>
                    <a:pt x="0" y="1016"/>
                    <a:pt x="0" y="82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37" name="Freeform 152">
              <a:extLst>
                <a:ext uri="{FF2B5EF4-FFF2-40B4-BE49-F238E27FC236}">
                  <a16:creationId xmlns:a16="http://schemas.microsoft.com/office/drawing/2014/main" id="{91014503-073F-6541-A421-6B4A5F892CCF}"/>
                </a:ext>
              </a:extLst>
            </p:cNvPr>
            <p:cNvSpPr/>
            <p:nvPr/>
          </p:nvSpPr>
          <p:spPr>
            <a:xfrm>
              <a:off x="1972988" y="957608"/>
              <a:ext cx="63173" cy="297318"/>
            </a:xfrm>
            <a:custGeom>
              <a:avLst/>
              <a:gdLst/>
              <a:ahLst/>
              <a:cxnLst>
                <a:cxn ang="3cd4">
                  <a:pos x="hc" y="t"/>
                </a:cxn>
                <a:cxn ang="cd2">
                  <a:pos x="l" y="vc"/>
                </a:cxn>
                <a:cxn ang="cd4">
                  <a:pos x="hc" y="b"/>
                </a:cxn>
                <a:cxn ang="0">
                  <a:pos x="r" y="vc"/>
                </a:cxn>
              </a:cxnLst>
              <a:rect l="l" t="t" r="r" b="b"/>
              <a:pathLst>
                <a:path w="236" h="1107">
                  <a:moveTo>
                    <a:pt x="118" y="1107"/>
                  </a:moveTo>
                  <a:lnTo>
                    <a:pt x="0" y="1107"/>
                  </a:lnTo>
                  <a:lnTo>
                    <a:pt x="0" y="0"/>
                  </a:lnTo>
                  <a:lnTo>
                    <a:pt x="236" y="0"/>
                  </a:lnTo>
                  <a:lnTo>
                    <a:pt x="236" y="1107"/>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38" name="Freeform 153">
              <a:extLst>
                <a:ext uri="{FF2B5EF4-FFF2-40B4-BE49-F238E27FC236}">
                  <a16:creationId xmlns:a16="http://schemas.microsoft.com/office/drawing/2014/main" id="{D79898F2-AC93-C44F-BACC-57D87CD3F64A}"/>
                </a:ext>
              </a:extLst>
            </p:cNvPr>
            <p:cNvSpPr/>
            <p:nvPr/>
          </p:nvSpPr>
          <p:spPr>
            <a:xfrm>
              <a:off x="2347997" y="1031534"/>
              <a:ext cx="63173" cy="223392"/>
            </a:xfrm>
            <a:custGeom>
              <a:avLst/>
              <a:gdLst/>
              <a:ahLst/>
              <a:cxnLst>
                <a:cxn ang="3cd4">
                  <a:pos x="hc" y="t"/>
                </a:cxn>
                <a:cxn ang="cd2">
                  <a:pos x="l" y="vc"/>
                </a:cxn>
                <a:cxn ang="cd4">
                  <a:pos x="hc" y="b"/>
                </a:cxn>
                <a:cxn ang="0">
                  <a:pos x="r" y="vc"/>
                </a:cxn>
              </a:cxnLst>
              <a:rect l="l" t="t" r="r" b="b"/>
              <a:pathLst>
                <a:path w="236" h="832">
                  <a:moveTo>
                    <a:pt x="118" y="832"/>
                  </a:moveTo>
                  <a:lnTo>
                    <a:pt x="0" y="832"/>
                  </a:lnTo>
                  <a:lnTo>
                    <a:pt x="0" y="0"/>
                  </a:lnTo>
                  <a:lnTo>
                    <a:pt x="236" y="0"/>
                  </a:lnTo>
                  <a:lnTo>
                    <a:pt x="236" y="832"/>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39" name="Freeform 154">
              <a:extLst>
                <a:ext uri="{FF2B5EF4-FFF2-40B4-BE49-F238E27FC236}">
                  <a16:creationId xmlns:a16="http://schemas.microsoft.com/office/drawing/2014/main" id="{9DBA336D-9E44-0545-BA05-666AEAF22231}"/>
                </a:ext>
              </a:extLst>
            </p:cNvPr>
            <p:cNvSpPr/>
            <p:nvPr/>
          </p:nvSpPr>
          <p:spPr>
            <a:xfrm>
              <a:off x="2855535" y="1031534"/>
              <a:ext cx="63173" cy="223392"/>
            </a:xfrm>
            <a:custGeom>
              <a:avLst/>
              <a:gdLst/>
              <a:ahLst/>
              <a:cxnLst>
                <a:cxn ang="3cd4">
                  <a:pos x="hc" y="t"/>
                </a:cxn>
                <a:cxn ang="cd2">
                  <a:pos x="l" y="vc"/>
                </a:cxn>
                <a:cxn ang="cd4">
                  <a:pos x="hc" y="b"/>
                </a:cxn>
                <a:cxn ang="0">
                  <a:pos x="r" y="vc"/>
                </a:cxn>
              </a:cxnLst>
              <a:rect l="l" t="t" r="r" b="b"/>
              <a:pathLst>
                <a:path w="236" h="832">
                  <a:moveTo>
                    <a:pt x="118" y="832"/>
                  </a:moveTo>
                  <a:lnTo>
                    <a:pt x="0" y="832"/>
                  </a:lnTo>
                  <a:lnTo>
                    <a:pt x="0" y="0"/>
                  </a:lnTo>
                  <a:lnTo>
                    <a:pt x="236" y="0"/>
                  </a:lnTo>
                  <a:lnTo>
                    <a:pt x="236" y="832"/>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0" name="Freeform 155">
              <a:extLst>
                <a:ext uri="{FF2B5EF4-FFF2-40B4-BE49-F238E27FC236}">
                  <a16:creationId xmlns:a16="http://schemas.microsoft.com/office/drawing/2014/main" id="{1468D2C6-17CB-A744-AFBC-2858B777C589}"/>
                </a:ext>
              </a:extLst>
            </p:cNvPr>
            <p:cNvSpPr/>
            <p:nvPr/>
          </p:nvSpPr>
          <p:spPr>
            <a:xfrm>
              <a:off x="2451225" y="1026696"/>
              <a:ext cx="115863" cy="229037"/>
            </a:xfrm>
            <a:custGeom>
              <a:avLst/>
              <a:gdLst/>
              <a:ahLst/>
              <a:cxnLst>
                <a:cxn ang="3cd4">
                  <a:pos x="hc" y="t"/>
                </a:cxn>
                <a:cxn ang="cd2">
                  <a:pos x="l" y="vc"/>
                </a:cxn>
                <a:cxn ang="cd4">
                  <a:pos x="hc" y="b"/>
                </a:cxn>
                <a:cxn ang="0">
                  <a:pos x="r" y="vc"/>
                </a:cxn>
              </a:cxnLst>
              <a:rect l="l" t="t" r="r" b="b"/>
              <a:pathLst>
                <a:path w="432" h="853">
                  <a:moveTo>
                    <a:pt x="220" y="18"/>
                  </a:moveTo>
                  <a:lnTo>
                    <a:pt x="220" y="127"/>
                  </a:lnTo>
                  <a:cubicBezTo>
                    <a:pt x="262" y="42"/>
                    <a:pt x="331" y="0"/>
                    <a:pt x="432" y="0"/>
                  </a:cubicBezTo>
                  <a:lnTo>
                    <a:pt x="432" y="230"/>
                  </a:lnTo>
                  <a:lnTo>
                    <a:pt x="427" y="230"/>
                  </a:lnTo>
                  <a:cubicBezTo>
                    <a:pt x="270" y="230"/>
                    <a:pt x="236" y="283"/>
                    <a:pt x="236" y="439"/>
                  </a:cubicBezTo>
                  <a:lnTo>
                    <a:pt x="236" y="853"/>
                  </a:lnTo>
                  <a:lnTo>
                    <a:pt x="0" y="853"/>
                  </a:lnTo>
                  <a:lnTo>
                    <a:pt x="0" y="18"/>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1" name="Freeform 156">
              <a:extLst>
                <a:ext uri="{FF2B5EF4-FFF2-40B4-BE49-F238E27FC236}">
                  <a16:creationId xmlns:a16="http://schemas.microsoft.com/office/drawing/2014/main" id="{00AADE7D-AAB3-5142-90EC-2F1CD71A99E5}"/>
                </a:ext>
              </a:extLst>
            </p:cNvPr>
            <p:cNvSpPr/>
            <p:nvPr/>
          </p:nvSpPr>
          <p:spPr>
            <a:xfrm>
              <a:off x="2958763" y="1026696"/>
              <a:ext cx="115863" cy="229037"/>
            </a:xfrm>
            <a:custGeom>
              <a:avLst/>
              <a:gdLst/>
              <a:ahLst/>
              <a:cxnLst>
                <a:cxn ang="3cd4">
                  <a:pos x="hc" y="t"/>
                </a:cxn>
                <a:cxn ang="cd2">
                  <a:pos x="l" y="vc"/>
                </a:cxn>
                <a:cxn ang="cd4">
                  <a:pos x="hc" y="b"/>
                </a:cxn>
                <a:cxn ang="0">
                  <a:pos x="r" y="vc"/>
                </a:cxn>
              </a:cxnLst>
              <a:rect l="l" t="t" r="r" b="b"/>
              <a:pathLst>
                <a:path w="432" h="853">
                  <a:moveTo>
                    <a:pt x="220" y="18"/>
                  </a:moveTo>
                  <a:lnTo>
                    <a:pt x="220" y="127"/>
                  </a:lnTo>
                  <a:cubicBezTo>
                    <a:pt x="260" y="42"/>
                    <a:pt x="331" y="0"/>
                    <a:pt x="432" y="0"/>
                  </a:cubicBezTo>
                  <a:lnTo>
                    <a:pt x="432" y="230"/>
                  </a:lnTo>
                  <a:lnTo>
                    <a:pt x="427" y="230"/>
                  </a:lnTo>
                  <a:cubicBezTo>
                    <a:pt x="270" y="230"/>
                    <a:pt x="236" y="283"/>
                    <a:pt x="236" y="439"/>
                  </a:cubicBezTo>
                  <a:lnTo>
                    <a:pt x="236" y="853"/>
                  </a:lnTo>
                  <a:lnTo>
                    <a:pt x="0" y="853"/>
                  </a:lnTo>
                  <a:lnTo>
                    <a:pt x="0" y="18"/>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2" name="Freeform 157">
              <a:extLst>
                <a:ext uri="{FF2B5EF4-FFF2-40B4-BE49-F238E27FC236}">
                  <a16:creationId xmlns:a16="http://schemas.microsoft.com/office/drawing/2014/main" id="{A7A5E53F-DB08-B24A-82CD-A52976846C08}"/>
                </a:ext>
              </a:extLst>
            </p:cNvPr>
            <p:cNvSpPr/>
            <p:nvPr/>
          </p:nvSpPr>
          <p:spPr>
            <a:xfrm>
              <a:off x="3716038" y="1192559"/>
              <a:ext cx="68819" cy="68819"/>
            </a:xfrm>
            <a:custGeom>
              <a:avLst/>
              <a:gdLst/>
              <a:ahLst/>
              <a:cxnLst>
                <a:cxn ang="3cd4">
                  <a:pos x="hc" y="t"/>
                </a:cxn>
                <a:cxn ang="cd2">
                  <a:pos x="l" y="vc"/>
                </a:cxn>
                <a:cxn ang="cd4">
                  <a:pos x="hc" y="b"/>
                </a:cxn>
                <a:cxn ang="0">
                  <a:pos x="r" y="vc"/>
                </a:cxn>
              </a:cxnLst>
              <a:rect l="l" t="t" r="r" b="b"/>
              <a:pathLst>
                <a:path w="257" h="257">
                  <a:moveTo>
                    <a:pt x="127" y="257"/>
                  </a:moveTo>
                  <a:cubicBezTo>
                    <a:pt x="55" y="257"/>
                    <a:pt x="0" y="198"/>
                    <a:pt x="0" y="130"/>
                  </a:cubicBezTo>
                  <a:cubicBezTo>
                    <a:pt x="0" y="58"/>
                    <a:pt x="58" y="0"/>
                    <a:pt x="127" y="0"/>
                  </a:cubicBezTo>
                  <a:cubicBezTo>
                    <a:pt x="198" y="2"/>
                    <a:pt x="257" y="61"/>
                    <a:pt x="257" y="130"/>
                  </a:cubicBezTo>
                  <a:cubicBezTo>
                    <a:pt x="257" y="201"/>
                    <a:pt x="198" y="257"/>
                    <a:pt x="127" y="25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grpSp>
      <p:sp>
        <p:nvSpPr>
          <p:cNvPr id="43" name="Espace réservé du numéro de diapositive 3">
            <a:extLst>
              <a:ext uri="{FF2B5EF4-FFF2-40B4-BE49-F238E27FC236}">
                <a16:creationId xmlns:a16="http://schemas.microsoft.com/office/drawing/2014/main" id="{29AD2260-553A-DE4C-AB73-B2C201E33C22}"/>
              </a:ext>
            </a:extLst>
          </p:cNvPr>
          <p:cNvSpPr>
            <a:spLocks noGrp="1"/>
          </p:cNvSpPr>
          <p:nvPr>
            <p:ph type="sldNum" sz="quarter" idx="12"/>
          </p:nvPr>
        </p:nvSpPr>
        <p:spPr>
          <a:xfrm>
            <a:off x="-2" y="103075"/>
            <a:ext cx="456843" cy="301756"/>
          </a:xfrm>
          <a:prstGeom prst="rect">
            <a:avLst/>
          </a:prstGeom>
        </p:spPr>
        <p:txBody>
          <a:bodyPr/>
          <a:lstStyle>
            <a:lvl1pPr>
              <a:defRPr sz="1000" b="1" i="0">
                <a:solidFill>
                  <a:schemeClr val="bg1"/>
                </a:solidFill>
                <a:latin typeface="Calibri" panose="020F0502020204030204" pitchFamily="34" charset="0"/>
                <a:cs typeface="Calibri" panose="020F0502020204030204" pitchFamily="34" charset="0"/>
              </a:defRPr>
            </a:lvl1pPr>
          </a:lstStyle>
          <a:p>
            <a:pPr algn="ctr"/>
            <a:fld id="{59B3CA6B-0D32-FF48-97EB-D3BFE4BA31CD}" type="slidenum">
              <a:rPr lang="fr-FR" smtClean="0"/>
              <a:pPr algn="ctr"/>
              <a:t>‹#›</a:t>
            </a:fld>
            <a:endParaRPr lang="fr-FR"/>
          </a:p>
        </p:txBody>
      </p:sp>
      <p:cxnSp>
        <p:nvCxnSpPr>
          <p:cNvPr id="57" name="Connecteur droit 56">
            <a:extLst>
              <a:ext uri="{FF2B5EF4-FFF2-40B4-BE49-F238E27FC236}">
                <a16:creationId xmlns:a16="http://schemas.microsoft.com/office/drawing/2014/main" id="{F78289D2-2DAB-4145-A568-A3D628659870}"/>
              </a:ext>
            </a:extLst>
          </p:cNvPr>
          <p:cNvCxnSpPr>
            <a:cxnSpLocks/>
          </p:cNvCxnSpPr>
          <p:nvPr userDrawn="1"/>
        </p:nvCxnSpPr>
        <p:spPr>
          <a:xfrm>
            <a:off x="114210" y="404831"/>
            <a:ext cx="22530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39014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Red Sidebar - Blank">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B1DD4B1-8F19-BA49-B6DA-8849E939C337}"/>
              </a:ext>
            </a:extLst>
          </p:cNvPr>
          <p:cNvSpPr/>
          <p:nvPr userDrawn="1"/>
        </p:nvSpPr>
        <p:spPr>
          <a:xfrm>
            <a:off x="-3114" y="1"/>
            <a:ext cx="459956" cy="68693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1"/>
          </a:p>
        </p:txBody>
      </p:sp>
      <p:grpSp>
        <p:nvGrpSpPr>
          <p:cNvPr id="21" name="Grouper 2">
            <a:extLst>
              <a:ext uri="{FF2B5EF4-FFF2-40B4-BE49-F238E27FC236}">
                <a16:creationId xmlns:a16="http://schemas.microsoft.com/office/drawing/2014/main" id="{D5AC00C0-A531-AF40-99DE-0F554C59F34A}"/>
              </a:ext>
            </a:extLst>
          </p:cNvPr>
          <p:cNvGrpSpPr/>
          <p:nvPr userDrawn="1"/>
        </p:nvGrpSpPr>
        <p:grpSpPr>
          <a:xfrm rot="16200000">
            <a:off x="-464938" y="5847996"/>
            <a:ext cx="1372515" cy="180137"/>
            <a:chOff x="1449859" y="957608"/>
            <a:chExt cx="2334998" cy="306458"/>
          </a:xfrm>
          <a:solidFill>
            <a:schemeClr val="bg1"/>
          </a:solidFill>
        </p:grpSpPr>
        <p:sp>
          <p:nvSpPr>
            <p:cNvPr id="22" name="Freeform 145">
              <a:extLst>
                <a:ext uri="{FF2B5EF4-FFF2-40B4-BE49-F238E27FC236}">
                  <a16:creationId xmlns:a16="http://schemas.microsoft.com/office/drawing/2014/main" id="{F9D4DC64-1116-7C40-9662-B121403B108E}"/>
                </a:ext>
              </a:extLst>
            </p:cNvPr>
            <p:cNvSpPr/>
            <p:nvPr/>
          </p:nvSpPr>
          <p:spPr>
            <a:xfrm>
              <a:off x="1711693" y="1027502"/>
              <a:ext cx="231726" cy="236564"/>
            </a:xfrm>
            <a:custGeom>
              <a:avLst/>
              <a:gdLst/>
              <a:ahLst/>
              <a:cxnLst>
                <a:cxn ang="3cd4">
                  <a:pos x="hc" y="t"/>
                </a:cxn>
                <a:cxn ang="cd2">
                  <a:pos x="l" y="vc"/>
                </a:cxn>
                <a:cxn ang="cd4">
                  <a:pos x="hc" y="b"/>
                </a:cxn>
                <a:cxn ang="0">
                  <a:pos x="r" y="vc"/>
                </a:cxn>
              </a:cxnLst>
              <a:rect l="l" t="t" r="r" b="b"/>
              <a:pathLst>
                <a:path w="863" h="881">
                  <a:moveTo>
                    <a:pt x="636" y="593"/>
                  </a:moveTo>
                  <a:cubicBezTo>
                    <a:pt x="593" y="646"/>
                    <a:pt x="516" y="680"/>
                    <a:pt x="442" y="680"/>
                  </a:cubicBezTo>
                  <a:cubicBezTo>
                    <a:pt x="336" y="680"/>
                    <a:pt x="254" y="614"/>
                    <a:pt x="223" y="521"/>
                  </a:cubicBezTo>
                  <a:lnTo>
                    <a:pt x="858" y="521"/>
                  </a:lnTo>
                  <a:cubicBezTo>
                    <a:pt x="861" y="495"/>
                    <a:pt x="863" y="463"/>
                    <a:pt x="863" y="436"/>
                  </a:cubicBezTo>
                  <a:cubicBezTo>
                    <a:pt x="861" y="193"/>
                    <a:pt x="681" y="-3"/>
                    <a:pt x="437" y="0"/>
                  </a:cubicBezTo>
                  <a:cubicBezTo>
                    <a:pt x="193" y="2"/>
                    <a:pt x="-3" y="201"/>
                    <a:pt x="0" y="444"/>
                  </a:cubicBezTo>
                  <a:cubicBezTo>
                    <a:pt x="3" y="688"/>
                    <a:pt x="201" y="884"/>
                    <a:pt x="445" y="881"/>
                  </a:cubicBezTo>
                  <a:cubicBezTo>
                    <a:pt x="593" y="881"/>
                    <a:pt x="712" y="828"/>
                    <a:pt x="787" y="744"/>
                  </a:cubicBezTo>
                  <a:close/>
                  <a:moveTo>
                    <a:pt x="651" y="362"/>
                  </a:moveTo>
                  <a:lnTo>
                    <a:pt x="220" y="362"/>
                  </a:lnTo>
                  <a:cubicBezTo>
                    <a:pt x="249" y="270"/>
                    <a:pt x="334" y="198"/>
                    <a:pt x="440" y="198"/>
                  </a:cubicBezTo>
                  <a:cubicBezTo>
                    <a:pt x="546" y="198"/>
                    <a:pt x="625" y="267"/>
                    <a:pt x="651" y="36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0" name="Freeform 146">
              <a:extLst>
                <a:ext uri="{FF2B5EF4-FFF2-40B4-BE49-F238E27FC236}">
                  <a16:creationId xmlns:a16="http://schemas.microsoft.com/office/drawing/2014/main" id="{25BEBB32-A692-A640-BDAA-DCE9EC4EE060}"/>
                </a:ext>
              </a:extLst>
            </p:cNvPr>
            <p:cNvSpPr/>
            <p:nvPr/>
          </p:nvSpPr>
          <p:spPr>
            <a:xfrm>
              <a:off x="3081615" y="1027502"/>
              <a:ext cx="231994" cy="236564"/>
            </a:xfrm>
            <a:custGeom>
              <a:avLst/>
              <a:gdLst/>
              <a:ahLst/>
              <a:cxnLst>
                <a:cxn ang="3cd4">
                  <a:pos x="hc" y="t"/>
                </a:cxn>
                <a:cxn ang="cd2">
                  <a:pos x="l" y="vc"/>
                </a:cxn>
                <a:cxn ang="cd4">
                  <a:pos x="hc" y="b"/>
                </a:cxn>
                <a:cxn ang="0">
                  <a:pos x="r" y="vc"/>
                </a:cxn>
              </a:cxnLst>
              <a:rect l="l" t="t" r="r" b="b"/>
              <a:pathLst>
                <a:path w="864" h="881">
                  <a:moveTo>
                    <a:pt x="636" y="593"/>
                  </a:moveTo>
                  <a:cubicBezTo>
                    <a:pt x="594" y="646"/>
                    <a:pt x="517" y="680"/>
                    <a:pt x="443" y="680"/>
                  </a:cubicBezTo>
                  <a:cubicBezTo>
                    <a:pt x="337" y="680"/>
                    <a:pt x="255" y="614"/>
                    <a:pt x="223" y="521"/>
                  </a:cubicBezTo>
                  <a:lnTo>
                    <a:pt x="858" y="521"/>
                  </a:lnTo>
                  <a:cubicBezTo>
                    <a:pt x="861" y="495"/>
                    <a:pt x="864" y="463"/>
                    <a:pt x="864" y="436"/>
                  </a:cubicBezTo>
                  <a:cubicBezTo>
                    <a:pt x="861" y="193"/>
                    <a:pt x="681" y="-3"/>
                    <a:pt x="437" y="0"/>
                  </a:cubicBezTo>
                  <a:cubicBezTo>
                    <a:pt x="194" y="2"/>
                    <a:pt x="-2" y="201"/>
                    <a:pt x="0" y="444"/>
                  </a:cubicBezTo>
                  <a:cubicBezTo>
                    <a:pt x="3" y="688"/>
                    <a:pt x="202" y="884"/>
                    <a:pt x="445" y="881"/>
                  </a:cubicBezTo>
                  <a:cubicBezTo>
                    <a:pt x="594" y="881"/>
                    <a:pt x="713" y="828"/>
                    <a:pt x="787" y="744"/>
                  </a:cubicBezTo>
                  <a:close/>
                  <a:moveTo>
                    <a:pt x="649" y="362"/>
                  </a:moveTo>
                  <a:lnTo>
                    <a:pt x="218" y="362"/>
                  </a:lnTo>
                  <a:cubicBezTo>
                    <a:pt x="249" y="270"/>
                    <a:pt x="331" y="198"/>
                    <a:pt x="437" y="198"/>
                  </a:cubicBezTo>
                  <a:cubicBezTo>
                    <a:pt x="543" y="198"/>
                    <a:pt x="623" y="267"/>
                    <a:pt x="649" y="36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1" name="Freeform 147">
              <a:extLst>
                <a:ext uri="{FF2B5EF4-FFF2-40B4-BE49-F238E27FC236}">
                  <a16:creationId xmlns:a16="http://schemas.microsoft.com/office/drawing/2014/main" id="{13D3028F-1816-C24E-9225-9B839C873D9C}"/>
                </a:ext>
              </a:extLst>
            </p:cNvPr>
            <p:cNvSpPr/>
            <p:nvPr/>
          </p:nvSpPr>
          <p:spPr>
            <a:xfrm>
              <a:off x="3338073" y="1027502"/>
              <a:ext cx="208876" cy="236027"/>
            </a:xfrm>
            <a:custGeom>
              <a:avLst/>
              <a:gdLst/>
              <a:ahLst/>
              <a:cxnLst>
                <a:cxn ang="3cd4">
                  <a:pos x="hc" y="t"/>
                </a:cxn>
                <a:cxn ang="cd2">
                  <a:pos x="l" y="vc"/>
                </a:cxn>
                <a:cxn ang="cd4">
                  <a:pos x="hc" y="b"/>
                </a:cxn>
                <a:cxn ang="0">
                  <a:pos x="r" y="vc"/>
                </a:cxn>
              </a:cxnLst>
              <a:rect l="l" t="t" r="r" b="b"/>
              <a:pathLst>
                <a:path w="778" h="879">
                  <a:moveTo>
                    <a:pt x="206" y="439"/>
                  </a:moveTo>
                  <a:cubicBezTo>
                    <a:pt x="206" y="307"/>
                    <a:pt x="304" y="198"/>
                    <a:pt x="439" y="198"/>
                  </a:cubicBezTo>
                  <a:cubicBezTo>
                    <a:pt x="521" y="198"/>
                    <a:pt x="593" y="238"/>
                    <a:pt x="635" y="301"/>
                  </a:cubicBezTo>
                  <a:lnTo>
                    <a:pt x="778" y="158"/>
                  </a:lnTo>
                  <a:cubicBezTo>
                    <a:pt x="696" y="60"/>
                    <a:pt x="574" y="0"/>
                    <a:pt x="439" y="0"/>
                  </a:cubicBezTo>
                  <a:cubicBezTo>
                    <a:pt x="196" y="0"/>
                    <a:pt x="0" y="195"/>
                    <a:pt x="0" y="439"/>
                  </a:cubicBezTo>
                  <a:cubicBezTo>
                    <a:pt x="0" y="683"/>
                    <a:pt x="196" y="879"/>
                    <a:pt x="439" y="879"/>
                  </a:cubicBezTo>
                  <a:cubicBezTo>
                    <a:pt x="577" y="879"/>
                    <a:pt x="699" y="818"/>
                    <a:pt x="778" y="720"/>
                  </a:cubicBezTo>
                  <a:lnTo>
                    <a:pt x="635" y="577"/>
                  </a:lnTo>
                  <a:cubicBezTo>
                    <a:pt x="593" y="640"/>
                    <a:pt x="521" y="680"/>
                    <a:pt x="439" y="680"/>
                  </a:cubicBezTo>
                  <a:cubicBezTo>
                    <a:pt x="307" y="680"/>
                    <a:pt x="206" y="571"/>
                    <a:pt x="206" y="439"/>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2" name="Freeform 148">
              <a:extLst>
                <a:ext uri="{FF2B5EF4-FFF2-40B4-BE49-F238E27FC236}">
                  <a16:creationId xmlns:a16="http://schemas.microsoft.com/office/drawing/2014/main" id="{2DA2FBFB-0E6B-6E43-95F2-0E69105A32FF}"/>
                </a:ext>
              </a:extLst>
            </p:cNvPr>
            <p:cNvSpPr/>
            <p:nvPr/>
          </p:nvSpPr>
          <p:spPr>
            <a:xfrm>
              <a:off x="1449859" y="957608"/>
              <a:ext cx="236564" cy="304308"/>
            </a:xfrm>
            <a:custGeom>
              <a:avLst/>
              <a:gdLst/>
              <a:ahLst/>
              <a:cxnLst>
                <a:cxn ang="3cd4">
                  <a:pos x="hc" y="t"/>
                </a:cxn>
                <a:cxn ang="cd2">
                  <a:pos x="l" y="vc"/>
                </a:cxn>
                <a:cxn ang="cd4">
                  <a:pos x="hc" y="b"/>
                </a:cxn>
                <a:cxn ang="0">
                  <a:pos x="r" y="vc"/>
                </a:cxn>
              </a:cxnLst>
              <a:rect l="l" t="t" r="r" b="b"/>
              <a:pathLst>
                <a:path w="881" h="1133">
                  <a:moveTo>
                    <a:pt x="227" y="1025"/>
                  </a:moveTo>
                  <a:lnTo>
                    <a:pt x="227" y="1107"/>
                  </a:lnTo>
                  <a:lnTo>
                    <a:pt x="0" y="1107"/>
                  </a:lnTo>
                  <a:lnTo>
                    <a:pt x="0" y="0"/>
                  </a:lnTo>
                  <a:lnTo>
                    <a:pt x="235" y="0"/>
                  </a:lnTo>
                  <a:lnTo>
                    <a:pt x="235" y="355"/>
                  </a:lnTo>
                  <a:cubicBezTo>
                    <a:pt x="299" y="294"/>
                    <a:pt x="386" y="257"/>
                    <a:pt x="482" y="257"/>
                  </a:cubicBezTo>
                  <a:cubicBezTo>
                    <a:pt x="701" y="257"/>
                    <a:pt x="881" y="448"/>
                    <a:pt x="881" y="696"/>
                  </a:cubicBezTo>
                  <a:cubicBezTo>
                    <a:pt x="884" y="943"/>
                    <a:pt x="704" y="1133"/>
                    <a:pt x="484" y="1133"/>
                  </a:cubicBezTo>
                  <a:cubicBezTo>
                    <a:pt x="384" y="1133"/>
                    <a:pt x="294" y="1094"/>
                    <a:pt x="227" y="1025"/>
                  </a:cubicBezTo>
                  <a:close/>
                  <a:moveTo>
                    <a:pt x="238" y="696"/>
                  </a:moveTo>
                  <a:cubicBezTo>
                    <a:pt x="238" y="826"/>
                    <a:pt x="332" y="932"/>
                    <a:pt x="452" y="932"/>
                  </a:cubicBezTo>
                  <a:cubicBezTo>
                    <a:pt x="571" y="932"/>
                    <a:pt x="667" y="829"/>
                    <a:pt x="667" y="696"/>
                  </a:cubicBezTo>
                  <a:cubicBezTo>
                    <a:pt x="667" y="559"/>
                    <a:pt x="571" y="455"/>
                    <a:pt x="452" y="455"/>
                  </a:cubicBezTo>
                  <a:cubicBezTo>
                    <a:pt x="332" y="455"/>
                    <a:pt x="238" y="564"/>
                    <a:pt x="238" y="69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3" name="Freeform 149">
              <a:extLst>
                <a:ext uri="{FF2B5EF4-FFF2-40B4-BE49-F238E27FC236}">
                  <a16:creationId xmlns:a16="http://schemas.microsoft.com/office/drawing/2014/main" id="{71DC4E7B-D4C4-2645-832B-A2B1729BBAE6}"/>
                </a:ext>
              </a:extLst>
            </p:cNvPr>
            <p:cNvSpPr/>
            <p:nvPr/>
          </p:nvSpPr>
          <p:spPr>
            <a:xfrm>
              <a:off x="2578109" y="957608"/>
              <a:ext cx="236564" cy="305114"/>
            </a:xfrm>
            <a:custGeom>
              <a:avLst/>
              <a:gdLst/>
              <a:ahLst/>
              <a:cxnLst>
                <a:cxn ang="3cd4">
                  <a:pos x="hc" y="t"/>
                </a:cxn>
                <a:cxn ang="cd2">
                  <a:pos x="l" y="vc"/>
                </a:cxn>
                <a:cxn ang="cd4">
                  <a:pos x="hc" y="b"/>
                </a:cxn>
                <a:cxn ang="0">
                  <a:pos x="r" y="vc"/>
                </a:cxn>
              </a:cxnLst>
              <a:rect l="l" t="t" r="r" b="b"/>
              <a:pathLst>
                <a:path w="881" h="1136">
                  <a:moveTo>
                    <a:pt x="399" y="257"/>
                  </a:moveTo>
                  <a:cubicBezTo>
                    <a:pt x="495" y="257"/>
                    <a:pt x="582" y="294"/>
                    <a:pt x="646" y="355"/>
                  </a:cubicBezTo>
                  <a:lnTo>
                    <a:pt x="646" y="0"/>
                  </a:lnTo>
                  <a:lnTo>
                    <a:pt x="881" y="0"/>
                  </a:lnTo>
                  <a:lnTo>
                    <a:pt x="881" y="1110"/>
                  </a:lnTo>
                  <a:lnTo>
                    <a:pt x="656" y="1110"/>
                  </a:lnTo>
                  <a:lnTo>
                    <a:pt x="656" y="1027"/>
                  </a:lnTo>
                  <a:cubicBezTo>
                    <a:pt x="590" y="1096"/>
                    <a:pt x="500" y="1136"/>
                    <a:pt x="399" y="1136"/>
                  </a:cubicBezTo>
                  <a:cubicBezTo>
                    <a:pt x="177" y="1133"/>
                    <a:pt x="0" y="943"/>
                    <a:pt x="0" y="696"/>
                  </a:cubicBezTo>
                  <a:cubicBezTo>
                    <a:pt x="0" y="448"/>
                    <a:pt x="180" y="257"/>
                    <a:pt x="399" y="257"/>
                  </a:cubicBezTo>
                  <a:close/>
                  <a:moveTo>
                    <a:pt x="429" y="932"/>
                  </a:moveTo>
                  <a:cubicBezTo>
                    <a:pt x="548" y="932"/>
                    <a:pt x="643" y="826"/>
                    <a:pt x="643" y="696"/>
                  </a:cubicBezTo>
                  <a:cubicBezTo>
                    <a:pt x="643" y="561"/>
                    <a:pt x="548" y="455"/>
                    <a:pt x="429" y="455"/>
                  </a:cubicBezTo>
                  <a:cubicBezTo>
                    <a:pt x="309" y="455"/>
                    <a:pt x="214" y="559"/>
                    <a:pt x="214" y="696"/>
                  </a:cubicBezTo>
                  <a:cubicBezTo>
                    <a:pt x="214" y="831"/>
                    <a:pt x="309" y="932"/>
                    <a:pt x="429" y="93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4" name="Freeform 150">
              <a:extLst>
                <a:ext uri="{FF2B5EF4-FFF2-40B4-BE49-F238E27FC236}">
                  <a16:creationId xmlns:a16="http://schemas.microsoft.com/office/drawing/2014/main" id="{2CF5A205-00EE-8A42-A078-56946F4AF521}"/>
                </a:ext>
              </a:extLst>
            </p:cNvPr>
            <p:cNvSpPr/>
            <p:nvPr/>
          </p:nvSpPr>
          <p:spPr>
            <a:xfrm>
              <a:off x="2066808" y="1026696"/>
              <a:ext cx="240328" cy="236027"/>
            </a:xfrm>
            <a:custGeom>
              <a:avLst/>
              <a:gdLst/>
              <a:ahLst/>
              <a:cxnLst>
                <a:cxn ang="3cd4">
                  <a:pos x="hc" y="t"/>
                </a:cxn>
                <a:cxn ang="cd2">
                  <a:pos x="l" y="vc"/>
                </a:cxn>
                <a:cxn ang="cd4">
                  <a:pos x="hc" y="b"/>
                </a:cxn>
                <a:cxn ang="0">
                  <a:pos x="r" y="vc"/>
                </a:cxn>
              </a:cxnLst>
              <a:rect l="l" t="t" r="r" b="b"/>
              <a:pathLst>
                <a:path w="895" h="879">
                  <a:moveTo>
                    <a:pt x="895" y="850"/>
                  </a:moveTo>
                  <a:lnTo>
                    <a:pt x="660" y="850"/>
                  </a:lnTo>
                  <a:lnTo>
                    <a:pt x="660" y="770"/>
                  </a:lnTo>
                  <a:cubicBezTo>
                    <a:pt x="594" y="839"/>
                    <a:pt x="504" y="879"/>
                    <a:pt x="400" y="879"/>
                  </a:cubicBezTo>
                  <a:cubicBezTo>
                    <a:pt x="180" y="879"/>
                    <a:pt x="0" y="688"/>
                    <a:pt x="0" y="439"/>
                  </a:cubicBezTo>
                  <a:cubicBezTo>
                    <a:pt x="0" y="188"/>
                    <a:pt x="183" y="0"/>
                    <a:pt x="400" y="0"/>
                  </a:cubicBezTo>
                  <a:cubicBezTo>
                    <a:pt x="504" y="0"/>
                    <a:pt x="594" y="40"/>
                    <a:pt x="660" y="108"/>
                  </a:cubicBezTo>
                  <a:lnTo>
                    <a:pt x="660" y="18"/>
                  </a:lnTo>
                  <a:lnTo>
                    <a:pt x="895" y="18"/>
                  </a:lnTo>
                  <a:close/>
                  <a:moveTo>
                    <a:pt x="218" y="442"/>
                  </a:moveTo>
                  <a:cubicBezTo>
                    <a:pt x="218" y="577"/>
                    <a:pt x="318" y="680"/>
                    <a:pt x="440" y="680"/>
                  </a:cubicBezTo>
                  <a:cubicBezTo>
                    <a:pt x="564" y="680"/>
                    <a:pt x="662" y="574"/>
                    <a:pt x="662" y="442"/>
                  </a:cubicBezTo>
                  <a:cubicBezTo>
                    <a:pt x="662" y="307"/>
                    <a:pt x="562" y="201"/>
                    <a:pt x="440" y="201"/>
                  </a:cubicBezTo>
                  <a:cubicBezTo>
                    <a:pt x="318" y="201"/>
                    <a:pt x="218" y="307"/>
                    <a:pt x="218" y="44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5" name="Freeform 151">
              <a:extLst>
                <a:ext uri="{FF2B5EF4-FFF2-40B4-BE49-F238E27FC236}">
                  <a16:creationId xmlns:a16="http://schemas.microsoft.com/office/drawing/2014/main" id="{D9A4F816-0A4A-6B47-BE42-A043ADC55D0F}"/>
                </a:ext>
              </a:extLst>
            </p:cNvPr>
            <p:cNvSpPr/>
            <p:nvPr/>
          </p:nvSpPr>
          <p:spPr>
            <a:xfrm>
              <a:off x="3572218" y="972662"/>
              <a:ext cx="117207" cy="288716"/>
            </a:xfrm>
            <a:custGeom>
              <a:avLst/>
              <a:gdLst/>
              <a:ahLst/>
              <a:cxnLst>
                <a:cxn ang="3cd4">
                  <a:pos x="hc" y="t"/>
                </a:cxn>
                <a:cxn ang="cd2">
                  <a:pos x="l" y="vc"/>
                </a:cxn>
                <a:cxn ang="cd4">
                  <a:pos x="hc" y="b"/>
                </a:cxn>
                <a:cxn ang="0">
                  <a:pos x="r" y="vc"/>
                </a:cxn>
              </a:cxnLst>
              <a:rect l="l" t="t" r="r" b="b"/>
              <a:pathLst>
                <a:path w="437" h="1075">
                  <a:moveTo>
                    <a:pt x="0" y="820"/>
                  </a:moveTo>
                  <a:lnTo>
                    <a:pt x="0" y="421"/>
                  </a:lnTo>
                  <a:lnTo>
                    <a:pt x="0" y="217"/>
                  </a:lnTo>
                  <a:lnTo>
                    <a:pt x="0" y="0"/>
                  </a:lnTo>
                  <a:lnTo>
                    <a:pt x="238" y="0"/>
                  </a:lnTo>
                  <a:lnTo>
                    <a:pt x="238" y="214"/>
                  </a:lnTo>
                  <a:lnTo>
                    <a:pt x="437" y="214"/>
                  </a:lnTo>
                  <a:lnTo>
                    <a:pt x="437" y="418"/>
                  </a:lnTo>
                  <a:lnTo>
                    <a:pt x="238" y="418"/>
                  </a:lnTo>
                  <a:lnTo>
                    <a:pt x="238" y="778"/>
                  </a:lnTo>
                  <a:cubicBezTo>
                    <a:pt x="238" y="834"/>
                    <a:pt x="262" y="860"/>
                    <a:pt x="315" y="860"/>
                  </a:cubicBezTo>
                  <a:cubicBezTo>
                    <a:pt x="360" y="860"/>
                    <a:pt x="400" y="850"/>
                    <a:pt x="434" y="831"/>
                  </a:cubicBezTo>
                  <a:lnTo>
                    <a:pt x="434" y="1024"/>
                  </a:lnTo>
                  <a:cubicBezTo>
                    <a:pt x="384" y="1054"/>
                    <a:pt x="326" y="1075"/>
                    <a:pt x="246" y="1075"/>
                  </a:cubicBezTo>
                  <a:cubicBezTo>
                    <a:pt x="100" y="1075"/>
                    <a:pt x="0" y="1016"/>
                    <a:pt x="0" y="82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6" name="Freeform 152">
              <a:extLst>
                <a:ext uri="{FF2B5EF4-FFF2-40B4-BE49-F238E27FC236}">
                  <a16:creationId xmlns:a16="http://schemas.microsoft.com/office/drawing/2014/main" id="{5F186A41-AC88-C14F-93F6-7CC1C7B03A7A}"/>
                </a:ext>
              </a:extLst>
            </p:cNvPr>
            <p:cNvSpPr/>
            <p:nvPr/>
          </p:nvSpPr>
          <p:spPr>
            <a:xfrm>
              <a:off x="1972988" y="957608"/>
              <a:ext cx="63173" cy="297318"/>
            </a:xfrm>
            <a:custGeom>
              <a:avLst/>
              <a:gdLst/>
              <a:ahLst/>
              <a:cxnLst>
                <a:cxn ang="3cd4">
                  <a:pos x="hc" y="t"/>
                </a:cxn>
                <a:cxn ang="cd2">
                  <a:pos x="l" y="vc"/>
                </a:cxn>
                <a:cxn ang="cd4">
                  <a:pos x="hc" y="b"/>
                </a:cxn>
                <a:cxn ang="0">
                  <a:pos x="r" y="vc"/>
                </a:cxn>
              </a:cxnLst>
              <a:rect l="l" t="t" r="r" b="b"/>
              <a:pathLst>
                <a:path w="236" h="1107">
                  <a:moveTo>
                    <a:pt x="118" y="1107"/>
                  </a:moveTo>
                  <a:lnTo>
                    <a:pt x="0" y="1107"/>
                  </a:lnTo>
                  <a:lnTo>
                    <a:pt x="0" y="0"/>
                  </a:lnTo>
                  <a:lnTo>
                    <a:pt x="236" y="0"/>
                  </a:lnTo>
                  <a:lnTo>
                    <a:pt x="236" y="1107"/>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7" name="Freeform 153">
              <a:extLst>
                <a:ext uri="{FF2B5EF4-FFF2-40B4-BE49-F238E27FC236}">
                  <a16:creationId xmlns:a16="http://schemas.microsoft.com/office/drawing/2014/main" id="{863DA81E-FE8A-B249-BDA2-E6DA6195D3D7}"/>
                </a:ext>
              </a:extLst>
            </p:cNvPr>
            <p:cNvSpPr/>
            <p:nvPr/>
          </p:nvSpPr>
          <p:spPr>
            <a:xfrm>
              <a:off x="2347997" y="1031534"/>
              <a:ext cx="63173" cy="223392"/>
            </a:xfrm>
            <a:custGeom>
              <a:avLst/>
              <a:gdLst/>
              <a:ahLst/>
              <a:cxnLst>
                <a:cxn ang="3cd4">
                  <a:pos x="hc" y="t"/>
                </a:cxn>
                <a:cxn ang="cd2">
                  <a:pos x="l" y="vc"/>
                </a:cxn>
                <a:cxn ang="cd4">
                  <a:pos x="hc" y="b"/>
                </a:cxn>
                <a:cxn ang="0">
                  <a:pos x="r" y="vc"/>
                </a:cxn>
              </a:cxnLst>
              <a:rect l="l" t="t" r="r" b="b"/>
              <a:pathLst>
                <a:path w="236" h="832">
                  <a:moveTo>
                    <a:pt x="118" y="832"/>
                  </a:moveTo>
                  <a:lnTo>
                    <a:pt x="0" y="832"/>
                  </a:lnTo>
                  <a:lnTo>
                    <a:pt x="0" y="0"/>
                  </a:lnTo>
                  <a:lnTo>
                    <a:pt x="236" y="0"/>
                  </a:lnTo>
                  <a:lnTo>
                    <a:pt x="236" y="832"/>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8" name="Freeform 154">
              <a:extLst>
                <a:ext uri="{FF2B5EF4-FFF2-40B4-BE49-F238E27FC236}">
                  <a16:creationId xmlns:a16="http://schemas.microsoft.com/office/drawing/2014/main" id="{285D5394-CCE0-6F4A-8823-6A3A0C79B9C5}"/>
                </a:ext>
              </a:extLst>
            </p:cNvPr>
            <p:cNvSpPr/>
            <p:nvPr/>
          </p:nvSpPr>
          <p:spPr>
            <a:xfrm>
              <a:off x="2855535" y="1031534"/>
              <a:ext cx="63173" cy="223392"/>
            </a:xfrm>
            <a:custGeom>
              <a:avLst/>
              <a:gdLst/>
              <a:ahLst/>
              <a:cxnLst>
                <a:cxn ang="3cd4">
                  <a:pos x="hc" y="t"/>
                </a:cxn>
                <a:cxn ang="cd2">
                  <a:pos x="l" y="vc"/>
                </a:cxn>
                <a:cxn ang="cd4">
                  <a:pos x="hc" y="b"/>
                </a:cxn>
                <a:cxn ang="0">
                  <a:pos x="r" y="vc"/>
                </a:cxn>
              </a:cxnLst>
              <a:rect l="l" t="t" r="r" b="b"/>
              <a:pathLst>
                <a:path w="236" h="832">
                  <a:moveTo>
                    <a:pt x="118" y="832"/>
                  </a:moveTo>
                  <a:lnTo>
                    <a:pt x="0" y="832"/>
                  </a:lnTo>
                  <a:lnTo>
                    <a:pt x="0" y="0"/>
                  </a:lnTo>
                  <a:lnTo>
                    <a:pt x="236" y="0"/>
                  </a:lnTo>
                  <a:lnTo>
                    <a:pt x="236" y="832"/>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9" name="Freeform 155">
              <a:extLst>
                <a:ext uri="{FF2B5EF4-FFF2-40B4-BE49-F238E27FC236}">
                  <a16:creationId xmlns:a16="http://schemas.microsoft.com/office/drawing/2014/main" id="{070D89E1-8928-284D-94F7-077D04B1E057}"/>
                </a:ext>
              </a:extLst>
            </p:cNvPr>
            <p:cNvSpPr/>
            <p:nvPr/>
          </p:nvSpPr>
          <p:spPr>
            <a:xfrm>
              <a:off x="2451225" y="1026696"/>
              <a:ext cx="115863" cy="229037"/>
            </a:xfrm>
            <a:custGeom>
              <a:avLst/>
              <a:gdLst/>
              <a:ahLst/>
              <a:cxnLst>
                <a:cxn ang="3cd4">
                  <a:pos x="hc" y="t"/>
                </a:cxn>
                <a:cxn ang="cd2">
                  <a:pos x="l" y="vc"/>
                </a:cxn>
                <a:cxn ang="cd4">
                  <a:pos x="hc" y="b"/>
                </a:cxn>
                <a:cxn ang="0">
                  <a:pos x="r" y="vc"/>
                </a:cxn>
              </a:cxnLst>
              <a:rect l="l" t="t" r="r" b="b"/>
              <a:pathLst>
                <a:path w="432" h="853">
                  <a:moveTo>
                    <a:pt x="220" y="18"/>
                  </a:moveTo>
                  <a:lnTo>
                    <a:pt x="220" y="127"/>
                  </a:lnTo>
                  <a:cubicBezTo>
                    <a:pt x="262" y="42"/>
                    <a:pt x="331" y="0"/>
                    <a:pt x="432" y="0"/>
                  </a:cubicBezTo>
                  <a:lnTo>
                    <a:pt x="432" y="230"/>
                  </a:lnTo>
                  <a:lnTo>
                    <a:pt x="427" y="230"/>
                  </a:lnTo>
                  <a:cubicBezTo>
                    <a:pt x="270" y="230"/>
                    <a:pt x="236" y="283"/>
                    <a:pt x="236" y="439"/>
                  </a:cubicBezTo>
                  <a:lnTo>
                    <a:pt x="236" y="853"/>
                  </a:lnTo>
                  <a:lnTo>
                    <a:pt x="0" y="853"/>
                  </a:lnTo>
                  <a:lnTo>
                    <a:pt x="0" y="18"/>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50" name="Freeform 156">
              <a:extLst>
                <a:ext uri="{FF2B5EF4-FFF2-40B4-BE49-F238E27FC236}">
                  <a16:creationId xmlns:a16="http://schemas.microsoft.com/office/drawing/2014/main" id="{184A743B-634E-6F46-AF95-A7D3153E3C90}"/>
                </a:ext>
              </a:extLst>
            </p:cNvPr>
            <p:cNvSpPr/>
            <p:nvPr/>
          </p:nvSpPr>
          <p:spPr>
            <a:xfrm>
              <a:off x="2958763" y="1026696"/>
              <a:ext cx="115863" cy="229037"/>
            </a:xfrm>
            <a:custGeom>
              <a:avLst/>
              <a:gdLst/>
              <a:ahLst/>
              <a:cxnLst>
                <a:cxn ang="3cd4">
                  <a:pos x="hc" y="t"/>
                </a:cxn>
                <a:cxn ang="cd2">
                  <a:pos x="l" y="vc"/>
                </a:cxn>
                <a:cxn ang="cd4">
                  <a:pos x="hc" y="b"/>
                </a:cxn>
                <a:cxn ang="0">
                  <a:pos x="r" y="vc"/>
                </a:cxn>
              </a:cxnLst>
              <a:rect l="l" t="t" r="r" b="b"/>
              <a:pathLst>
                <a:path w="432" h="853">
                  <a:moveTo>
                    <a:pt x="220" y="18"/>
                  </a:moveTo>
                  <a:lnTo>
                    <a:pt x="220" y="127"/>
                  </a:lnTo>
                  <a:cubicBezTo>
                    <a:pt x="260" y="42"/>
                    <a:pt x="331" y="0"/>
                    <a:pt x="432" y="0"/>
                  </a:cubicBezTo>
                  <a:lnTo>
                    <a:pt x="432" y="230"/>
                  </a:lnTo>
                  <a:lnTo>
                    <a:pt x="427" y="230"/>
                  </a:lnTo>
                  <a:cubicBezTo>
                    <a:pt x="270" y="230"/>
                    <a:pt x="236" y="283"/>
                    <a:pt x="236" y="439"/>
                  </a:cubicBezTo>
                  <a:lnTo>
                    <a:pt x="236" y="853"/>
                  </a:lnTo>
                  <a:lnTo>
                    <a:pt x="0" y="853"/>
                  </a:lnTo>
                  <a:lnTo>
                    <a:pt x="0" y="18"/>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51" name="Freeform 157">
              <a:extLst>
                <a:ext uri="{FF2B5EF4-FFF2-40B4-BE49-F238E27FC236}">
                  <a16:creationId xmlns:a16="http://schemas.microsoft.com/office/drawing/2014/main" id="{63D375CF-B05D-3F41-AB56-4A61E3A92767}"/>
                </a:ext>
              </a:extLst>
            </p:cNvPr>
            <p:cNvSpPr/>
            <p:nvPr/>
          </p:nvSpPr>
          <p:spPr>
            <a:xfrm>
              <a:off x="3716038" y="1192559"/>
              <a:ext cx="68819" cy="68819"/>
            </a:xfrm>
            <a:custGeom>
              <a:avLst/>
              <a:gdLst/>
              <a:ahLst/>
              <a:cxnLst>
                <a:cxn ang="3cd4">
                  <a:pos x="hc" y="t"/>
                </a:cxn>
                <a:cxn ang="cd2">
                  <a:pos x="l" y="vc"/>
                </a:cxn>
                <a:cxn ang="cd4">
                  <a:pos x="hc" y="b"/>
                </a:cxn>
                <a:cxn ang="0">
                  <a:pos x="r" y="vc"/>
                </a:cxn>
              </a:cxnLst>
              <a:rect l="l" t="t" r="r" b="b"/>
              <a:pathLst>
                <a:path w="257" h="257">
                  <a:moveTo>
                    <a:pt x="127" y="257"/>
                  </a:moveTo>
                  <a:cubicBezTo>
                    <a:pt x="55" y="257"/>
                    <a:pt x="0" y="198"/>
                    <a:pt x="0" y="130"/>
                  </a:cubicBezTo>
                  <a:cubicBezTo>
                    <a:pt x="0" y="58"/>
                    <a:pt x="58" y="0"/>
                    <a:pt x="127" y="0"/>
                  </a:cubicBezTo>
                  <a:cubicBezTo>
                    <a:pt x="198" y="2"/>
                    <a:pt x="257" y="61"/>
                    <a:pt x="257" y="130"/>
                  </a:cubicBezTo>
                  <a:cubicBezTo>
                    <a:pt x="257" y="201"/>
                    <a:pt x="198" y="257"/>
                    <a:pt x="127" y="25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grpSp>
      <p:sp>
        <p:nvSpPr>
          <p:cNvPr id="52" name="Espace réservé du numéro de diapositive 3">
            <a:extLst>
              <a:ext uri="{FF2B5EF4-FFF2-40B4-BE49-F238E27FC236}">
                <a16:creationId xmlns:a16="http://schemas.microsoft.com/office/drawing/2014/main" id="{19A6EC02-0B5F-974A-8FF8-723587A0ADEF}"/>
              </a:ext>
            </a:extLst>
          </p:cNvPr>
          <p:cNvSpPr>
            <a:spLocks noGrp="1"/>
          </p:cNvSpPr>
          <p:nvPr>
            <p:ph type="sldNum" sz="quarter" idx="12"/>
          </p:nvPr>
        </p:nvSpPr>
        <p:spPr>
          <a:xfrm>
            <a:off x="-2" y="103075"/>
            <a:ext cx="456843" cy="301756"/>
          </a:xfrm>
          <a:prstGeom prst="rect">
            <a:avLst/>
          </a:prstGeom>
        </p:spPr>
        <p:txBody>
          <a:bodyPr/>
          <a:lstStyle>
            <a:lvl1pPr>
              <a:defRPr sz="1000" b="1" i="0">
                <a:solidFill>
                  <a:schemeClr val="bg1"/>
                </a:solidFill>
                <a:latin typeface="Calibri" panose="020F0502020204030204" pitchFamily="34" charset="0"/>
                <a:cs typeface="Calibri" panose="020F0502020204030204" pitchFamily="34" charset="0"/>
              </a:defRPr>
            </a:lvl1pPr>
          </a:lstStyle>
          <a:p>
            <a:pPr algn="ctr"/>
            <a:fld id="{59B3CA6B-0D32-FF48-97EB-D3BFE4BA31CD}" type="slidenum">
              <a:rPr lang="fr-FR" smtClean="0"/>
              <a:pPr algn="ctr"/>
              <a:t>‹#›</a:t>
            </a:fld>
            <a:endParaRPr lang="fr-FR"/>
          </a:p>
        </p:txBody>
      </p:sp>
      <p:cxnSp>
        <p:nvCxnSpPr>
          <p:cNvPr id="54" name="Connecteur droit 53">
            <a:extLst>
              <a:ext uri="{FF2B5EF4-FFF2-40B4-BE49-F238E27FC236}">
                <a16:creationId xmlns:a16="http://schemas.microsoft.com/office/drawing/2014/main" id="{473DC583-E9C4-2A49-8980-C75BBFD02A09}"/>
              </a:ext>
            </a:extLst>
          </p:cNvPr>
          <p:cNvCxnSpPr>
            <a:cxnSpLocks/>
          </p:cNvCxnSpPr>
          <p:nvPr userDrawn="1"/>
        </p:nvCxnSpPr>
        <p:spPr>
          <a:xfrm>
            <a:off x="114210" y="404831"/>
            <a:ext cx="22530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3124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A1EE97-8882-7C6D-E37B-D712B5528B71}"/>
              </a:ext>
            </a:extLst>
          </p:cNvPr>
          <p:cNvSpPr>
            <a:spLocks noGrp="1"/>
          </p:cNvSpPr>
          <p:nvPr>
            <p:ph type="dt" sz="half" idx="10"/>
          </p:nvPr>
        </p:nvSpPr>
        <p:spPr/>
        <p:txBody>
          <a:bodyPr/>
          <a:lstStyle/>
          <a:p>
            <a:fld id="{855998C4-9E24-4483-A3AC-CCCE6B305C92}" type="datetimeFigureOut">
              <a:rPr lang="en-US" smtClean="0"/>
              <a:t>8/4/2026</a:t>
            </a:fld>
            <a:endParaRPr lang="en-US"/>
          </a:p>
        </p:txBody>
      </p:sp>
      <p:sp>
        <p:nvSpPr>
          <p:cNvPr id="3" name="Footer Placeholder 2">
            <a:extLst>
              <a:ext uri="{FF2B5EF4-FFF2-40B4-BE49-F238E27FC236}">
                <a16:creationId xmlns:a16="http://schemas.microsoft.com/office/drawing/2014/main" id="{0C8915B3-0641-5E8F-97B0-B29A18F07C0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339537E-ACE1-E503-B43D-001622EFCF7A}"/>
              </a:ext>
            </a:extLst>
          </p:cNvPr>
          <p:cNvSpPr>
            <a:spLocks noGrp="1"/>
          </p:cNvSpPr>
          <p:nvPr>
            <p:ph type="sldNum" sz="quarter" idx="12"/>
          </p:nvPr>
        </p:nvSpPr>
        <p:spPr/>
        <p:txBody>
          <a:bodyPr/>
          <a:lstStyle/>
          <a:p>
            <a:fld id="{6BDF33B4-F4EB-4A94-9DEE-E093E070A78D}" type="slidenum">
              <a:rPr lang="en-US" smtClean="0"/>
              <a:t>‹#›</a:t>
            </a:fld>
            <a:endParaRPr lang="en-US"/>
          </a:p>
        </p:txBody>
      </p:sp>
    </p:spTree>
    <p:extLst>
      <p:ext uri="{BB962C8B-B14F-4D97-AF65-F5344CB8AC3E}">
        <p14:creationId xmlns:p14="http://schemas.microsoft.com/office/powerpoint/2010/main" val="25112008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Red Sidebar - W/Copy-2">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A2910EC-060F-074F-AA3E-2EC27CA6D7F9}"/>
              </a:ext>
            </a:extLst>
          </p:cNvPr>
          <p:cNvSpPr/>
          <p:nvPr userDrawn="1"/>
        </p:nvSpPr>
        <p:spPr>
          <a:xfrm>
            <a:off x="0" y="0"/>
            <a:ext cx="12192000" cy="6858000"/>
          </a:xfrm>
          <a:prstGeom prst="rect">
            <a:avLst/>
          </a:prstGeom>
          <a:solidFill>
            <a:schemeClr val="accent5">
              <a:lumMod val="20000"/>
              <a:lumOff val="8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1"/>
          </a:p>
        </p:txBody>
      </p:sp>
      <p:sp>
        <p:nvSpPr>
          <p:cNvPr id="7" name="Rectangle 6">
            <a:extLst>
              <a:ext uri="{FF2B5EF4-FFF2-40B4-BE49-F238E27FC236}">
                <a16:creationId xmlns:a16="http://schemas.microsoft.com/office/drawing/2014/main" id="{56E68B72-FF61-5D43-A73E-7F8A7432D87A}"/>
              </a:ext>
            </a:extLst>
          </p:cNvPr>
          <p:cNvSpPr/>
          <p:nvPr userDrawn="1"/>
        </p:nvSpPr>
        <p:spPr>
          <a:xfrm>
            <a:off x="-3114" y="1"/>
            <a:ext cx="459956" cy="68693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1"/>
          </a:p>
        </p:txBody>
      </p:sp>
      <p:grpSp>
        <p:nvGrpSpPr>
          <p:cNvPr id="9" name="Grouper 2">
            <a:extLst>
              <a:ext uri="{FF2B5EF4-FFF2-40B4-BE49-F238E27FC236}">
                <a16:creationId xmlns:a16="http://schemas.microsoft.com/office/drawing/2014/main" id="{6B2CA8D7-C22E-3840-9421-B8E0C7523B5E}"/>
              </a:ext>
            </a:extLst>
          </p:cNvPr>
          <p:cNvGrpSpPr/>
          <p:nvPr userDrawn="1"/>
        </p:nvGrpSpPr>
        <p:grpSpPr>
          <a:xfrm rot="16200000">
            <a:off x="-464938" y="5847996"/>
            <a:ext cx="1372515" cy="180137"/>
            <a:chOff x="1449859" y="957608"/>
            <a:chExt cx="2334998" cy="306458"/>
          </a:xfrm>
          <a:solidFill>
            <a:schemeClr val="bg1"/>
          </a:solidFill>
        </p:grpSpPr>
        <p:sp>
          <p:nvSpPr>
            <p:cNvPr id="10" name="Freeform 145">
              <a:extLst>
                <a:ext uri="{FF2B5EF4-FFF2-40B4-BE49-F238E27FC236}">
                  <a16:creationId xmlns:a16="http://schemas.microsoft.com/office/drawing/2014/main" id="{72E58770-3255-5643-9727-D346BA1BC61B}"/>
                </a:ext>
              </a:extLst>
            </p:cNvPr>
            <p:cNvSpPr/>
            <p:nvPr/>
          </p:nvSpPr>
          <p:spPr>
            <a:xfrm>
              <a:off x="1711693" y="1027502"/>
              <a:ext cx="231726" cy="236564"/>
            </a:xfrm>
            <a:custGeom>
              <a:avLst/>
              <a:gdLst/>
              <a:ahLst/>
              <a:cxnLst>
                <a:cxn ang="3cd4">
                  <a:pos x="hc" y="t"/>
                </a:cxn>
                <a:cxn ang="cd2">
                  <a:pos x="l" y="vc"/>
                </a:cxn>
                <a:cxn ang="cd4">
                  <a:pos x="hc" y="b"/>
                </a:cxn>
                <a:cxn ang="0">
                  <a:pos x="r" y="vc"/>
                </a:cxn>
              </a:cxnLst>
              <a:rect l="l" t="t" r="r" b="b"/>
              <a:pathLst>
                <a:path w="863" h="881">
                  <a:moveTo>
                    <a:pt x="636" y="593"/>
                  </a:moveTo>
                  <a:cubicBezTo>
                    <a:pt x="593" y="646"/>
                    <a:pt x="516" y="680"/>
                    <a:pt x="442" y="680"/>
                  </a:cubicBezTo>
                  <a:cubicBezTo>
                    <a:pt x="336" y="680"/>
                    <a:pt x="254" y="614"/>
                    <a:pt x="223" y="521"/>
                  </a:cubicBezTo>
                  <a:lnTo>
                    <a:pt x="858" y="521"/>
                  </a:lnTo>
                  <a:cubicBezTo>
                    <a:pt x="861" y="495"/>
                    <a:pt x="863" y="463"/>
                    <a:pt x="863" y="436"/>
                  </a:cubicBezTo>
                  <a:cubicBezTo>
                    <a:pt x="861" y="193"/>
                    <a:pt x="681" y="-3"/>
                    <a:pt x="437" y="0"/>
                  </a:cubicBezTo>
                  <a:cubicBezTo>
                    <a:pt x="193" y="2"/>
                    <a:pt x="-3" y="201"/>
                    <a:pt x="0" y="444"/>
                  </a:cubicBezTo>
                  <a:cubicBezTo>
                    <a:pt x="3" y="688"/>
                    <a:pt x="201" y="884"/>
                    <a:pt x="445" y="881"/>
                  </a:cubicBezTo>
                  <a:cubicBezTo>
                    <a:pt x="593" y="881"/>
                    <a:pt x="712" y="828"/>
                    <a:pt x="787" y="744"/>
                  </a:cubicBezTo>
                  <a:close/>
                  <a:moveTo>
                    <a:pt x="651" y="362"/>
                  </a:moveTo>
                  <a:lnTo>
                    <a:pt x="220" y="362"/>
                  </a:lnTo>
                  <a:cubicBezTo>
                    <a:pt x="249" y="270"/>
                    <a:pt x="334" y="198"/>
                    <a:pt x="440" y="198"/>
                  </a:cubicBezTo>
                  <a:cubicBezTo>
                    <a:pt x="546" y="198"/>
                    <a:pt x="625" y="267"/>
                    <a:pt x="651" y="36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11" name="Freeform 146">
              <a:extLst>
                <a:ext uri="{FF2B5EF4-FFF2-40B4-BE49-F238E27FC236}">
                  <a16:creationId xmlns:a16="http://schemas.microsoft.com/office/drawing/2014/main" id="{16B88498-4A10-0148-B4A4-31F465E4D7B1}"/>
                </a:ext>
              </a:extLst>
            </p:cNvPr>
            <p:cNvSpPr/>
            <p:nvPr/>
          </p:nvSpPr>
          <p:spPr>
            <a:xfrm>
              <a:off x="3081615" y="1027502"/>
              <a:ext cx="231994" cy="236564"/>
            </a:xfrm>
            <a:custGeom>
              <a:avLst/>
              <a:gdLst/>
              <a:ahLst/>
              <a:cxnLst>
                <a:cxn ang="3cd4">
                  <a:pos x="hc" y="t"/>
                </a:cxn>
                <a:cxn ang="cd2">
                  <a:pos x="l" y="vc"/>
                </a:cxn>
                <a:cxn ang="cd4">
                  <a:pos x="hc" y="b"/>
                </a:cxn>
                <a:cxn ang="0">
                  <a:pos x="r" y="vc"/>
                </a:cxn>
              </a:cxnLst>
              <a:rect l="l" t="t" r="r" b="b"/>
              <a:pathLst>
                <a:path w="864" h="881">
                  <a:moveTo>
                    <a:pt x="636" y="593"/>
                  </a:moveTo>
                  <a:cubicBezTo>
                    <a:pt x="594" y="646"/>
                    <a:pt x="517" y="680"/>
                    <a:pt x="443" y="680"/>
                  </a:cubicBezTo>
                  <a:cubicBezTo>
                    <a:pt x="337" y="680"/>
                    <a:pt x="255" y="614"/>
                    <a:pt x="223" y="521"/>
                  </a:cubicBezTo>
                  <a:lnTo>
                    <a:pt x="858" y="521"/>
                  </a:lnTo>
                  <a:cubicBezTo>
                    <a:pt x="861" y="495"/>
                    <a:pt x="864" y="463"/>
                    <a:pt x="864" y="436"/>
                  </a:cubicBezTo>
                  <a:cubicBezTo>
                    <a:pt x="861" y="193"/>
                    <a:pt x="681" y="-3"/>
                    <a:pt x="437" y="0"/>
                  </a:cubicBezTo>
                  <a:cubicBezTo>
                    <a:pt x="194" y="2"/>
                    <a:pt x="-2" y="201"/>
                    <a:pt x="0" y="444"/>
                  </a:cubicBezTo>
                  <a:cubicBezTo>
                    <a:pt x="3" y="688"/>
                    <a:pt x="202" y="884"/>
                    <a:pt x="445" y="881"/>
                  </a:cubicBezTo>
                  <a:cubicBezTo>
                    <a:pt x="594" y="881"/>
                    <a:pt x="713" y="828"/>
                    <a:pt x="787" y="744"/>
                  </a:cubicBezTo>
                  <a:close/>
                  <a:moveTo>
                    <a:pt x="649" y="362"/>
                  </a:moveTo>
                  <a:lnTo>
                    <a:pt x="218" y="362"/>
                  </a:lnTo>
                  <a:cubicBezTo>
                    <a:pt x="249" y="270"/>
                    <a:pt x="331" y="198"/>
                    <a:pt x="437" y="198"/>
                  </a:cubicBezTo>
                  <a:cubicBezTo>
                    <a:pt x="543" y="198"/>
                    <a:pt x="623" y="267"/>
                    <a:pt x="649" y="36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12" name="Freeform 147">
              <a:extLst>
                <a:ext uri="{FF2B5EF4-FFF2-40B4-BE49-F238E27FC236}">
                  <a16:creationId xmlns:a16="http://schemas.microsoft.com/office/drawing/2014/main" id="{E9017735-F54F-8845-859B-55D8DA5E621F}"/>
                </a:ext>
              </a:extLst>
            </p:cNvPr>
            <p:cNvSpPr/>
            <p:nvPr/>
          </p:nvSpPr>
          <p:spPr>
            <a:xfrm>
              <a:off x="3338073" y="1027502"/>
              <a:ext cx="208876" cy="236027"/>
            </a:xfrm>
            <a:custGeom>
              <a:avLst/>
              <a:gdLst/>
              <a:ahLst/>
              <a:cxnLst>
                <a:cxn ang="3cd4">
                  <a:pos x="hc" y="t"/>
                </a:cxn>
                <a:cxn ang="cd2">
                  <a:pos x="l" y="vc"/>
                </a:cxn>
                <a:cxn ang="cd4">
                  <a:pos x="hc" y="b"/>
                </a:cxn>
                <a:cxn ang="0">
                  <a:pos x="r" y="vc"/>
                </a:cxn>
              </a:cxnLst>
              <a:rect l="l" t="t" r="r" b="b"/>
              <a:pathLst>
                <a:path w="778" h="879">
                  <a:moveTo>
                    <a:pt x="206" y="439"/>
                  </a:moveTo>
                  <a:cubicBezTo>
                    <a:pt x="206" y="307"/>
                    <a:pt x="304" y="198"/>
                    <a:pt x="439" y="198"/>
                  </a:cubicBezTo>
                  <a:cubicBezTo>
                    <a:pt x="521" y="198"/>
                    <a:pt x="593" y="238"/>
                    <a:pt x="635" y="301"/>
                  </a:cubicBezTo>
                  <a:lnTo>
                    <a:pt x="778" y="158"/>
                  </a:lnTo>
                  <a:cubicBezTo>
                    <a:pt x="696" y="60"/>
                    <a:pt x="574" y="0"/>
                    <a:pt x="439" y="0"/>
                  </a:cubicBezTo>
                  <a:cubicBezTo>
                    <a:pt x="196" y="0"/>
                    <a:pt x="0" y="195"/>
                    <a:pt x="0" y="439"/>
                  </a:cubicBezTo>
                  <a:cubicBezTo>
                    <a:pt x="0" y="683"/>
                    <a:pt x="196" y="879"/>
                    <a:pt x="439" y="879"/>
                  </a:cubicBezTo>
                  <a:cubicBezTo>
                    <a:pt x="577" y="879"/>
                    <a:pt x="699" y="818"/>
                    <a:pt x="778" y="720"/>
                  </a:cubicBezTo>
                  <a:lnTo>
                    <a:pt x="635" y="577"/>
                  </a:lnTo>
                  <a:cubicBezTo>
                    <a:pt x="593" y="640"/>
                    <a:pt x="521" y="680"/>
                    <a:pt x="439" y="680"/>
                  </a:cubicBezTo>
                  <a:cubicBezTo>
                    <a:pt x="307" y="680"/>
                    <a:pt x="206" y="571"/>
                    <a:pt x="206" y="439"/>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13" name="Freeform 148">
              <a:extLst>
                <a:ext uri="{FF2B5EF4-FFF2-40B4-BE49-F238E27FC236}">
                  <a16:creationId xmlns:a16="http://schemas.microsoft.com/office/drawing/2014/main" id="{BE8EAF91-B9B0-5B40-8D8D-C4A09E6BAD75}"/>
                </a:ext>
              </a:extLst>
            </p:cNvPr>
            <p:cNvSpPr/>
            <p:nvPr/>
          </p:nvSpPr>
          <p:spPr>
            <a:xfrm>
              <a:off x="1449859" y="957608"/>
              <a:ext cx="236564" cy="304308"/>
            </a:xfrm>
            <a:custGeom>
              <a:avLst/>
              <a:gdLst/>
              <a:ahLst/>
              <a:cxnLst>
                <a:cxn ang="3cd4">
                  <a:pos x="hc" y="t"/>
                </a:cxn>
                <a:cxn ang="cd2">
                  <a:pos x="l" y="vc"/>
                </a:cxn>
                <a:cxn ang="cd4">
                  <a:pos x="hc" y="b"/>
                </a:cxn>
                <a:cxn ang="0">
                  <a:pos x="r" y="vc"/>
                </a:cxn>
              </a:cxnLst>
              <a:rect l="l" t="t" r="r" b="b"/>
              <a:pathLst>
                <a:path w="881" h="1133">
                  <a:moveTo>
                    <a:pt x="227" y="1025"/>
                  </a:moveTo>
                  <a:lnTo>
                    <a:pt x="227" y="1107"/>
                  </a:lnTo>
                  <a:lnTo>
                    <a:pt x="0" y="1107"/>
                  </a:lnTo>
                  <a:lnTo>
                    <a:pt x="0" y="0"/>
                  </a:lnTo>
                  <a:lnTo>
                    <a:pt x="235" y="0"/>
                  </a:lnTo>
                  <a:lnTo>
                    <a:pt x="235" y="355"/>
                  </a:lnTo>
                  <a:cubicBezTo>
                    <a:pt x="299" y="294"/>
                    <a:pt x="386" y="257"/>
                    <a:pt x="482" y="257"/>
                  </a:cubicBezTo>
                  <a:cubicBezTo>
                    <a:pt x="701" y="257"/>
                    <a:pt x="881" y="448"/>
                    <a:pt x="881" y="696"/>
                  </a:cubicBezTo>
                  <a:cubicBezTo>
                    <a:pt x="884" y="943"/>
                    <a:pt x="704" y="1133"/>
                    <a:pt x="484" y="1133"/>
                  </a:cubicBezTo>
                  <a:cubicBezTo>
                    <a:pt x="384" y="1133"/>
                    <a:pt x="294" y="1094"/>
                    <a:pt x="227" y="1025"/>
                  </a:cubicBezTo>
                  <a:close/>
                  <a:moveTo>
                    <a:pt x="238" y="696"/>
                  </a:moveTo>
                  <a:cubicBezTo>
                    <a:pt x="238" y="826"/>
                    <a:pt x="332" y="932"/>
                    <a:pt x="452" y="932"/>
                  </a:cubicBezTo>
                  <a:cubicBezTo>
                    <a:pt x="571" y="932"/>
                    <a:pt x="667" y="829"/>
                    <a:pt x="667" y="696"/>
                  </a:cubicBezTo>
                  <a:cubicBezTo>
                    <a:pt x="667" y="559"/>
                    <a:pt x="571" y="455"/>
                    <a:pt x="452" y="455"/>
                  </a:cubicBezTo>
                  <a:cubicBezTo>
                    <a:pt x="332" y="455"/>
                    <a:pt x="238" y="564"/>
                    <a:pt x="238" y="69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14" name="Freeform 149">
              <a:extLst>
                <a:ext uri="{FF2B5EF4-FFF2-40B4-BE49-F238E27FC236}">
                  <a16:creationId xmlns:a16="http://schemas.microsoft.com/office/drawing/2014/main" id="{93DCB5D0-E570-F24F-A190-C02E98F44AE4}"/>
                </a:ext>
              </a:extLst>
            </p:cNvPr>
            <p:cNvSpPr/>
            <p:nvPr/>
          </p:nvSpPr>
          <p:spPr>
            <a:xfrm>
              <a:off x="2578109" y="957608"/>
              <a:ext cx="236564" cy="305114"/>
            </a:xfrm>
            <a:custGeom>
              <a:avLst/>
              <a:gdLst/>
              <a:ahLst/>
              <a:cxnLst>
                <a:cxn ang="3cd4">
                  <a:pos x="hc" y="t"/>
                </a:cxn>
                <a:cxn ang="cd2">
                  <a:pos x="l" y="vc"/>
                </a:cxn>
                <a:cxn ang="cd4">
                  <a:pos x="hc" y="b"/>
                </a:cxn>
                <a:cxn ang="0">
                  <a:pos x="r" y="vc"/>
                </a:cxn>
              </a:cxnLst>
              <a:rect l="l" t="t" r="r" b="b"/>
              <a:pathLst>
                <a:path w="881" h="1136">
                  <a:moveTo>
                    <a:pt x="399" y="257"/>
                  </a:moveTo>
                  <a:cubicBezTo>
                    <a:pt x="495" y="257"/>
                    <a:pt x="582" y="294"/>
                    <a:pt x="646" y="355"/>
                  </a:cubicBezTo>
                  <a:lnTo>
                    <a:pt x="646" y="0"/>
                  </a:lnTo>
                  <a:lnTo>
                    <a:pt x="881" y="0"/>
                  </a:lnTo>
                  <a:lnTo>
                    <a:pt x="881" y="1110"/>
                  </a:lnTo>
                  <a:lnTo>
                    <a:pt x="656" y="1110"/>
                  </a:lnTo>
                  <a:lnTo>
                    <a:pt x="656" y="1027"/>
                  </a:lnTo>
                  <a:cubicBezTo>
                    <a:pt x="590" y="1096"/>
                    <a:pt x="500" y="1136"/>
                    <a:pt x="399" y="1136"/>
                  </a:cubicBezTo>
                  <a:cubicBezTo>
                    <a:pt x="177" y="1133"/>
                    <a:pt x="0" y="943"/>
                    <a:pt x="0" y="696"/>
                  </a:cubicBezTo>
                  <a:cubicBezTo>
                    <a:pt x="0" y="448"/>
                    <a:pt x="180" y="257"/>
                    <a:pt x="399" y="257"/>
                  </a:cubicBezTo>
                  <a:close/>
                  <a:moveTo>
                    <a:pt x="429" y="932"/>
                  </a:moveTo>
                  <a:cubicBezTo>
                    <a:pt x="548" y="932"/>
                    <a:pt x="643" y="826"/>
                    <a:pt x="643" y="696"/>
                  </a:cubicBezTo>
                  <a:cubicBezTo>
                    <a:pt x="643" y="561"/>
                    <a:pt x="548" y="455"/>
                    <a:pt x="429" y="455"/>
                  </a:cubicBezTo>
                  <a:cubicBezTo>
                    <a:pt x="309" y="455"/>
                    <a:pt x="214" y="559"/>
                    <a:pt x="214" y="696"/>
                  </a:cubicBezTo>
                  <a:cubicBezTo>
                    <a:pt x="214" y="831"/>
                    <a:pt x="309" y="932"/>
                    <a:pt x="429" y="93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15" name="Freeform 150">
              <a:extLst>
                <a:ext uri="{FF2B5EF4-FFF2-40B4-BE49-F238E27FC236}">
                  <a16:creationId xmlns:a16="http://schemas.microsoft.com/office/drawing/2014/main" id="{33F204C8-969B-7540-9187-D27CB9C4DC09}"/>
                </a:ext>
              </a:extLst>
            </p:cNvPr>
            <p:cNvSpPr/>
            <p:nvPr/>
          </p:nvSpPr>
          <p:spPr>
            <a:xfrm>
              <a:off x="2066808" y="1026696"/>
              <a:ext cx="240328" cy="236027"/>
            </a:xfrm>
            <a:custGeom>
              <a:avLst/>
              <a:gdLst/>
              <a:ahLst/>
              <a:cxnLst>
                <a:cxn ang="3cd4">
                  <a:pos x="hc" y="t"/>
                </a:cxn>
                <a:cxn ang="cd2">
                  <a:pos x="l" y="vc"/>
                </a:cxn>
                <a:cxn ang="cd4">
                  <a:pos x="hc" y="b"/>
                </a:cxn>
                <a:cxn ang="0">
                  <a:pos x="r" y="vc"/>
                </a:cxn>
              </a:cxnLst>
              <a:rect l="l" t="t" r="r" b="b"/>
              <a:pathLst>
                <a:path w="895" h="879">
                  <a:moveTo>
                    <a:pt x="895" y="850"/>
                  </a:moveTo>
                  <a:lnTo>
                    <a:pt x="660" y="850"/>
                  </a:lnTo>
                  <a:lnTo>
                    <a:pt x="660" y="770"/>
                  </a:lnTo>
                  <a:cubicBezTo>
                    <a:pt x="594" y="839"/>
                    <a:pt x="504" y="879"/>
                    <a:pt x="400" y="879"/>
                  </a:cubicBezTo>
                  <a:cubicBezTo>
                    <a:pt x="180" y="879"/>
                    <a:pt x="0" y="688"/>
                    <a:pt x="0" y="439"/>
                  </a:cubicBezTo>
                  <a:cubicBezTo>
                    <a:pt x="0" y="188"/>
                    <a:pt x="183" y="0"/>
                    <a:pt x="400" y="0"/>
                  </a:cubicBezTo>
                  <a:cubicBezTo>
                    <a:pt x="504" y="0"/>
                    <a:pt x="594" y="40"/>
                    <a:pt x="660" y="108"/>
                  </a:cubicBezTo>
                  <a:lnTo>
                    <a:pt x="660" y="18"/>
                  </a:lnTo>
                  <a:lnTo>
                    <a:pt x="895" y="18"/>
                  </a:lnTo>
                  <a:close/>
                  <a:moveTo>
                    <a:pt x="218" y="442"/>
                  </a:moveTo>
                  <a:cubicBezTo>
                    <a:pt x="218" y="577"/>
                    <a:pt x="318" y="680"/>
                    <a:pt x="440" y="680"/>
                  </a:cubicBezTo>
                  <a:cubicBezTo>
                    <a:pt x="564" y="680"/>
                    <a:pt x="662" y="574"/>
                    <a:pt x="662" y="442"/>
                  </a:cubicBezTo>
                  <a:cubicBezTo>
                    <a:pt x="662" y="307"/>
                    <a:pt x="562" y="201"/>
                    <a:pt x="440" y="201"/>
                  </a:cubicBezTo>
                  <a:cubicBezTo>
                    <a:pt x="318" y="201"/>
                    <a:pt x="218" y="307"/>
                    <a:pt x="218" y="44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16" name="Freeform 151">
              <a:extLst>
                <a:ext uri="{FF2B5EF4-FFF2-40B4-BE49-F238E27FC236}">
                  <a16:creationId xmlns:a16="http://schemas.microsoft.com/office/drawing/2014/main" id="{B439C1FB-73E7-EE40-9398-D581793F111C}"/>
                </a:ext>
              </a:extLst>
            </p:cNvPr>
            <p:cNvSpPr/>
            <p:nvPr/>
          </p:nvSpPr>
          <p:spPr>
            <a:xfrm>
              <a:off x="3572218" y="972662"/>
              <a:ext cx="117207" cy="288716"/>
            </a:xfrm>
            <a:custGeom>
              <a:avLst/>
              <a:gdLst/>
              <a:ahLst/>
              <a:cxnLst>
                <a:cxn ang="3cd4">
                  <a:pos x="hc" y="t"/>
                </a:cxn>
                <a:cxn ang="cd2">
                  <a:pos x="l" y="vc"/>
                </a:cxn>
                <a:cxn ang="cd4">
                  <a:pos x="hc" y="b"/>
                </a:cxn>
                <a:cxn ang="0">
                  <a:pos x="r" y="vc"/>
                </a:cxn>
              </a:cxnLst>
              <a:rect l="l" t="t" r="r" b="b"/>
              <a:pathLst>
                <a:path w="437" h="1075">
                  <a:moveTo>
                    <a:pt x="0" y="820"/>
                  </a:moveTo>
                  <a:lnTo>
                    <a:pt x="0" y="421"/>
                  </a:lnTo>
                  <a:lnTo>
                    <a:pt x="0" y="217"/>
                  </a:lnTo>
                  <a:lnTo>
                    <a:pt x="0" y="0"/>
                  </a:lnTo>
                  <a:lnTo>
                    <a:pt x="238" y="0"/>
                  </a:lnTo>
                  <a:lnTo>
                    <a:pt x="238" y="214"/>
                  </a:lnTo>
                  <a:lnTo>
                    <a:pt x="437" y="214"/>
                  </a:lnTo>
                  <a:lnTo>
                    <a:pt x="437" y="418"/>
                  </a:lnTo>
                  <a:lnTo>
                    <a:pt x="238" y="418"/>
                  </a:lnTo>
                  <a:lnTo>
                    <a:pt x="238" y="778"/>
                  </a:lnTo>
                  <a:cubicBezTo>
                    <a:pt x="238" y="834"/>
                    <a:pt x="262" y="860"/>
                    <a:pt x="315" y="860"/>
                  </a:cubicBezTo>
                  <a:cubicBezTo>
                    <a:pt x="360" y="860"/>
                    <a:pt x="400" y="850"/>
                    <a:pt x="434" y="831"/>
                  </a:cubicBezTo>
                  <a:lnTo>
                    <a:pt x="434" y="1024"/>
                  </a:lnTo>
                  <a:cubicBezTo>
                    <a:pt x="384" y="1054"/>
                    <a:pt x="326" y="1075"/>
                    <a:pt x="246" y="1075"/>
                  </a:cubicBezTo>
                  <a:cubicBezTo>
                    <a:pt x="100" y="1075"/>
                    <a:pt x="0" y="1016"/>
                    <a:pt x="0" y="82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17" name="Freeform 152">
              <a:extLst>
                <a:ext uri="{FF2B5EF4-FFF2-40B4-BE49-F238E27FC236}">
                  <a16:creationId xmlns:a16="http://schemas.microsoft.com/office/drawing/2014/main" id="{CB7CCFE1-48EA-7243-9381-D606CD9A2491}"/>
                </a:ext>
              </a:extLst>
            </p:cNvPr>
            <p:cNvSpPr/>
            <p:nvPr/>
          </p:nvSpPr>
          <p:spPr>
            <a:xfrm>
              <a:off x="1972988" y="957608"/>
              <a:ext cx="63173" cy="297318"/>
            </a:xfrm>
            <a:custGeom>
              <a:avLst/>
              <a:gdLst/>
              <a:ahLst/>
              <a:cxnLst>
                <a:cxn ang="3cd4">
                  <a:pos x="hc" y="t"/>
                </a:cxn>
                <a:cxn ang="cd2">
                  <a:pos x="l" y="vc"/>
                </a:cxn>
                <a:cxn ang="cd4">
                  <a:pos x="hc" y="b"/>
                </a:cxn>
                <a:cxn ang="0">
                  <a:pos x="r" y="vc"/>
                </a:cxn>
              </a:cxnLst>
              <a:rect l="l" t="t" r="r" b="b"/>
              <a:pathLst>
                <a:path w="236" h="1107">
                  <a:moveTo>
                    <a:pt x="118" y="1107"/>
                  </a:moveTo>
                  <a:lnTo>
                    <a:pt x="0" y="1107"/>
                  </a:lnTo>
                  <a:lnTo>
                    <a:pt x="0" y="0"/>
                  </a:lnTo>
                  <a:lnTo>
                    <a:pt x="236" y="0"/>
                  </a:lnTo>
                  <a:lnTo>
                    <a:pt x="236" y="1107"/>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18" name="Freeform 153">
              <a:extLst>
                <a:ext uri="{FF2B5EF4-FFF2-40B4-BE49-F238E27FC236}">
                  <a16:creationId xmlns:a16="http://schemas.microsoft.com/office/drawing/2014/main" id="{26411191-F547-A04A-AD8C-31E8A35AD952}"/>
                </a:ext>
              </a:extLst>
            </p:cNvPr>
            <p:cNvSpPr/>
            <p:nvPr/>
          </p:nvSpPr>
          <p:spPr>
            <a:xfrm>
              <a:off x="2347997" y="1031534"/>
              <a:ext cx="63173" cy="223392"/>
            </a:xfrm>
            <a:custGeom>
              <a:avLst/>
              <a:gdLst/>
              <a:ahLst/>
              <a:cxnLst>
                <a:cxn ang="3cd4">
                  <a:pos x="hc" y="t"/>
                </a:cxn>
                <a:cxn ang="cd2">
                  <a:pos x="l" y="vc"/>
                </a:cxn>
                <a:cxn ang="cd4">
                  <a:pos x="hc" y="b"/>
                </a:cxn>
                <a:cxn ang="0">
                  <a:pos x="r" y="vc"/>
                </a:cxn>
              </a:cxnLst>
              <a:rect l="l" t="t" r="r" b="b"/>
              <a:pathLst>
                <a:path w="236" h="832">
                  <a:moveTo>
                    <a:pt x="118" y="832"/>
                  </a:moveTo>
                  <a:lnTo>
                    <a:pt x="0" y="832"/>
                  </a:lnTo>
                  <a:lnTo>
                    <a:pt x="0" y="0"/>
                  </a:lnTo>
                  <a:lnTo>
                    <a:pt x="236" y="0"/>
                  </a:lnTo>
                  <a:lnTo>
                    <a:pt x="236" y="832"/>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19" name="Freeform 154">
              <a:extLst>
                <a:ext uri="{FF2B5EF4-FFF2-40B4-BE49-F238E27FC236}">
                  <a16:creationId xmlns:a16="http://schemas.microsoft.com/office/drawing/2014/main" id="{AF13F5FA-F4A7-C943-8E47-70953BC87AB8}"/>
                </a:ext>
              </a:extLst>
            </p:cNvPr>
            <p:cNvSpPr/>
            <p:nvPr/>
          </p:nvSpPr>
          <p:spPr>
            <a:xfrm>
              <a:off x="2855535" y="1031534"/>
              <a:ext cx="63173" cy="223392"/>
            </a:xfrm>
            <a:custGeom>
              <a:avLst/>
              <a:gdLst/>
              <a:ahLst/>
              <a:cxnLst>
                <a:cxn ang="3cd4">
                  <a:pos x="hc" y="t"/>
                </a:cxn>
                <a:cxn ang="cd2">
                  <a:pos x="l" y="vc"/>
                </a:cxn>
                <a:cxn ang="cd4">
                  <a:pos x="hc" y="b"/>
                </a:cxn>
                <a:cxn ang="0">
                  <a:pos x="r" y="vc"/>
                </a:cxn>
              </a:cxnLst>
              <a:rect l="l" t="t" r="r" b="b"/>
              <a:pathLst>
                <a:path w="236" h="832">
                  <a:moveTo>
                    <a:pt x="118" y="832"/>
                  </a:moveTo>
                  <a:lnTo>
                    <a:pt x="0" y="832"/>
                  </a:lnTo>
                  <a:lnTo>
                    <a:pt x="0" y="0"/>
                  </a:lnTo>
                  <a:lnTo>
                    <a:pt x="236" y="0"/>
                  </a:lnTo>
                  <a:lnTo>
                    <a:pt x="236" y="832"/>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20" name="Freeform 155">
              <a:extLst>
                <a:ext uri="{FF2B5EF4-FFF2-40B4-BE49-F238E27FC236}">
                  <a16:creationId xmlns:a16="http://schemas.microsoft.com/office/drawing/2014/main" id="{8D0C6EF6-6498-F143-8814-B067841696C7}"/>
                </a:ext>
              </a:extLst>
            </p:cNvPr>
            <p:cNvSpPr/>
            <p:nvPr/>
          </p:nvSpPr>
          <p:spPr>
            <a:xfrm>
              <a:off x="2451225" y="1026696"/>
              <a:ext cx="115863" cy="229037"/>
            </a:xfrm>
            <a:custGeom>
              <a:avLst/>
              <a:gdLst/>
              <a:ahLst/>
              <a:cxnLst>
                <a:cxn ang="3cd4">
                  <a:pos x="hc" y="t"/>
                </a:cxn>
                <a:cxn ang="cd2">
                  <a:pos x="l" y="vc"/>
                </a:cxn>
                <a:cxn ang="cd4">
                  <a:pos x="hc" y="b"/>
                </a:cxn>
                <a:cxn ang="0">
                  <a:pos x="r" y="vc"/>
                </a:cxn>
              </a:cxnLst>
              <a:rect l="l" t="t" r="r" b="b"/>
              <a:pathLst>
                <a:path w="432" h="853">
                  <a:moveTo>
                    <a:pt x="220" y="18"/>
                  </a:moveTo>
                  <a:lnTo>
                    <a:pt x="220" y="127"/>
                  </a:lnTo>
                  <a:cubicBezTo>
                    <a:pt x="262" y="42"/>
                    <a:pt x="331" y="0"/>
                    <a:pt x="432" y="0"/>
                  </a:cubicBezTo>
                  <a:lnTo>
                    <a:pt x="432" y="230"/>
                  </a:lnTo>
                  <a:lnTo>
                    <a:pt x="427" y="230"/>
                  </a:lnTo>
                  <a:cubicBezTo>
                    <a:pt x="270" y="230"/>
                    <a:pt x="236" y="283"/>
                    <a:pt x="236" y="439"/>
                  </a:cubicBezTo>
                  <a:lnTo>
                    <a:pt x="236" y="853"/>
                  </a:lnTo>
                  <a:lnTo>
                    <a:pt x="0" y="853"/>
                  </a:lnTo>
                  <a:lnTo>
                    <a:pt x="0" y="18"/>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21" name="Freeform 156">
              <a:extLst>
                <a:ext uri="{FF2B5EF4-FFF2-40B4-BE49-F238E27FC236}">
                  <a16:creationId xmlns:a16="http://schemas.microsoft.com/office/drawing/2014/main" id="{B1C62432-3E1D-E944-AC8C-DE9EC612AE4A}"/>
                </a:ext>
              </a:extLst>
            </p:cNvPr>
            <p:cNvSpPr/>
            <p:nvPr/>
          </p:nvSpPr>
          <p:spPr>
            <a:xfrm>
              <a:off x="2958763" y="1026696"/>
              <a:ext cx="115863" cy="229037"/>
            </a:xfrm>
            <a:custGeom>
              <a:avLst/>
              <a:gdLst/>
              <a:ahLst/>
              <a:cxnLst>
                <a:cxn ang="3cd4">
                  <a:pos x="hc" y="t"/>
                </a:cxn>
                <a:cxn ang="cd2">
                  <a:pos x="l" y="vc"/>
                </a:cxn>
                <a:cxn ang="cd4">
                  <a:pos x="hc" y="b"/>
                </a:cxn>
                <a:cxn ang="0">
                  <a:pos x="r" y="vc"/>
                </a:cxn>
              </a:cxnLst>
              <a:rect l="l" t="t" r="r" b="b"/>
              <a:pathLst>
                <a:path w="432" h="853">
                  <a:moveTo>
                    <a:pt x="220" y="18"/>
                  </a:moveTo>
                  <a:lnTo>
                    <a:pt x="220" y="127"/>
                  </a:lnTo>
                  <a:cubicBezTo>
                    <a:pt x="260" y="42"/>
                    <a:pt x="331" y="0"/>
                    <a:pt x="432" y="0"/>
                  </a:cubicBezTo>
                  <a:lnTo>
                    <a:pt x="432" y="230"/>
                  </a:lnTo>
                  <a:lnTo>
                    <a:pt x="427" y="230"/>
                  </a:lnTo>
                  <a:cubicBezTo>
                    <a:pt x="270" y="230"/>
                    <a:pt x="236" y="283"/>
                    <a:pt x="236" y="439"/>
                  </a:cubicBezTo>
                  <a:lnTo>
                    <a:pt x="236" y="853"/>
                  </a:lnTo>
                  <a:lnTo>
                    <a:pt x="0" y="853"/>
                  </a:lnTo>
                  <a:lnTo>
                    <a:pt x="0" y="18"/>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22" name="Freeform 157">
              <a:extLst>
                <a:ext uri="{FF2B5EF4-FFF2-40B4-BE49-F238E27FC236}">
                  <a16:creationId xmlns:a16="http://schemas.microsoft.com/office/drawing/2014/main" id="{26B0C201-AFC0-E64A-9FB2-97FF1B8E27D8}"/>
                </a:ext>
              </a:extLst>
            </p:cNvPr>
            <p:cNvSpPr/>
            <p:nvPr/>
          </p:nvSpPr>
          <p:spPr>
            <a:xfrm>
              <a:off x="3716038" y="1192559"/>
              <a:ext cx="68819" cy="68819"/>
            </a:xfrm>
            <a:custGeom>
              <a:avLst/>
              <a:gdLst/>
              <a:ahLst/>
              <a:cxnLst>
                <a:cxn ang="3cd4">
                  <a:pos x="hc" y="t"/>
                </a:cxn>
                <a:cxn ang="cd2">
                  <a:pos x="l" y="vc"/>
                </a:cxn>
                <a:cxn ang="cd4">
                  <a:pos x="hc" y="b"/>
                </a:cxn>
                <a:cxn ang="0">
                  <a:pos x="r" y="vc"/>
                </a:cxn>
              </a:cxnLst>
              <a:rect l="l" t="t" r="r" b="b"/>
              <a:pathLst>
                <a:path w="257" h="257">
                  <a:moveTo>
                    <a:pt x="127" y="257"/>
                  </a:moveTo>
                  <a:cubicBezTo>
                    <a:pt x="55" y="257"/>
                    <a:pt x="0" y="198"/>
                    <a:pt x="0" y="130"/>
                  </a:cubicBezTo>
                  <a:cubicBezTo>
                    <a:pt x="0" y="58"/>
                    <a:pt x="58" y="0"/>
                    <a:pt x="127" y="0"/>
                  </a:cubicBezTo>
                  <a:cubicBezTo>
                    <a:pt x="198" y="2"/>
                    <a:pt x="257" y="61"/>
                    <a:pt x="257" y="130"/>
                  </a:cubicBezTo>
                  <a:cubicBezTo>
                    <a:pt x="257" y="201"/>
                    <a:pt x="198" y="257"/>
                    <a:pt x="127" y="25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grpSp>
      <p:sp>
        <p:nvSpPr>
          <p:cNvPr id="28" name="Espace réservé du numéro de diapositive 3">
            <a:extLst>
              <a:ext uri="{FF2B5EF4-FFF2-40B4-BE49-F238E27FC236}">
                <a16:creationId xmlns:a16="http://schemas.microsoft.com/office/drawing/2014/main" id="{405846E9-6551-6846-A870-E341B190316E}"/>
              </a:ext>
            </a:extLst>
          </p:cNvPr>
          <p:cNvSpPr>
            <a:spLocks noGrp="1"/>
          </p:cNvSpPr>
          <p:nvPr>
            <p:ph type="sldNum" sz="quarter" idx="12"/>
          </p:nvPr>
        </p:nvSpPr>
        <p:spPr>
          <a:xfrm>
            <a:off x="-2" y="103075"/>
            <a:ext cx="456843" cy="301756"/>
          </a:xfrm>
          <a:prstGeom prst="rect">
            <a:avLst/>
          </a:prstGeom>
        </p:spPr>
        <p:txBody>
          <a:bodyPr/>
          <a:lstStyle>
            <a:lvl1pPr>
              <a:defRPr sz="1000" b="1" i="0">
                <a:solidFill>
                  <a:schemeClr val="bg1"/>
                </a:solidFill>
                <a:latin typeface="Calibri" panose="020F0502020204030204" pitchFamily="34" charset="0"/>
                <a:cs typeface="Calibri" panose="020F0502020204030204" pitchFamily="34" charset="0"/>
              </a:defRPr>
            </a:lvl1pPr>
          </a:lstStyle>
          <a:p>
            <a:pPr algn="ctr"/>
            <a:fld id="{59B3CA6B-0D32-FF48-97EB-D3BFE4BA31CD}" type="slidenum">
              <a:rPr lang="fr-FR" smtClean="0"/>
              <a:pPr algn="ctr"/>
              <a:t>‹#›</a:t>
            </a:fld>
            <a:endParaRPr lang="fr-FR"/>
          </a:p>
        </p:txBody>
      </p:sp>
      <p:sp>
        <p:nvSpPr>
          <p:cNvPr id="31" name="Espace réservé du contenu 2">
            <a:extLst>
              <a:ext uri="{FF2B5EF4-FFF2-40B4-BE49-F238E27FC236}">
                <a16:creationId xmlns:a16="http://schemas.microsoft.com/office/drawing/2014/main" id="{776ACBB2-3223-3C46-AE62-3AC0D2507D47}"/>
              </a:ext>
            </a:extLst>
          </p:cNvPr>
          <p:cNvSpPr>
            <a:spLocks noGrp="1"/>
          </p:cNvSpPr>
          <p:nvPr>
            <p:ph idx="13" hasCustomPrompt="1"/>
          </p:nvPr>
        </p:nvSpPr>
        <p:spPr>
          <a:xfrm>
            <a:off x="970280" y="1825625"/>
            <a:ext cx="10515600" cy="4351339"/>
          </a:xfrm>
          <a:prstGeom prst="rect">
            <a:avLst/>
          </a:prstGeom>
        </p:spPr>
        <p:txBody>
          <a:bodyPr/>
          <a:lstStyle>
            <a:lvl1pPr marL="0" indent="0">
              <a:lnSpc>
                <a:spcPct val="130000"/>
              </a:lnSpc>
              <a:buClr>
                <a:schemeClr val="accent2"/>
              </a:buClr>
              <a:buFontTx/>
              <a:buNone/>
              <a:defRPr sz="1100" b="0" i="0">
                <a:solidFill>
                  <a:schemeClr val="bg2">
                    <a:lumMod val="25000"/>
                  </a:schemeClr>
                </a:solidFill>
                <a:latin typeface="Calibri" panose="020F0502020204030204" pitchFamily="34" charset="0"/>
                <a:cs typeface="Calibri" panose="020F0502020204030204" pitchFamily="34" charset="0"/>
              </a:defRPr>
            </a:lvl1pPr>
            <a:lvl2pPr marL="685718" indent="-228573">
              <a:buClr>
                <a:schemeClr val="accent2"/>
              </a:buClr>
              <a:buFont typeface="Courier New" panose="02070309020205020404" pitchFamily="49" charset="0"/>
              <a:buChar char="o"/>
              <a:defRPr sz="1200" b="0" i="0">
                <a:latin typeface="Calibri Light" panose="020F0302020204030204" pitchFamily="34" charset="0"/>
                <a:cs typeface="Calibri Light" panose="020F0302020204030204" pitchFamily="34" charset="0"/>
              </a:defRPr>
            </a:lvl2pPr>
            <a:lvl3pPr marL="1142858" indent="-228573">
              <a:buClr>
                <a:schemeClr val="accent2"/>
              </a:buClr>
              <a:buFont typeface="Courier New" panose="02070309020205020404" pitchFamily="49" charset="0"/>
              <a:buChar char="o"/>
              <a:defRPr sz="1200" b="0" i="0">
                <a:latin typeface="Calibri Light" panose="020F0302020204030204" pitchFamily="34" charset="0"/>
                <a:cs typeface="Calibri Light" panose="020F0302020204030204" pitchFamily="34" charset="0"/>
              </a:defRPr>
            </a:lvl3pPr>
            <a:lvl4pPr marL="1600000" indent="-228573">
              <a:buClr>
                <a:schemeClr val="accent2"/>
              </a:buClr>
              <a:buFont typeface="Courier New" panose="02070309020205020404" pitchFamily="49" charset="0"/>
              <a:buChar char="o"/>
              <a:defRPr sz="1200" b="0" i="0">
                <a:latin typeface="Calibri Light" panose="020F0302020204030204" pitchFamily="34" charset="0"/>
                <a:cs typeface="Calibri Light" panose="020F0302020204030204" pitchFamily="34" charset="0"/>
              </a:defRPr>
            </a:lvl4pPr>
            <a:lvl5pPr marL="2057143" indent="-228573">
              <a:buClr>
                <a:schemeClr val="accent2"/>
              </a:buClr>
              <a:buFont typeface="Courier New" panose="02070309020205020404" pitchFamily="49" charset="0"/>
              <a:buChar char="o"/>
              <a:defRPr sz="1200" b="0" i="0">
                <a:latin typeface="Calibri Light" panose="020F0302020204030204" pitchFamily="34" charset="0"/>
                <a:cs typeface="Calibri Light" panose="020F0302020204030204" pitchFamily="34" charset="0"/>
              </a:defRPr>
            </a:lvl5pPr>
          </a:lstStyle>
          <a:p>
            <a:pPr lvl="0"/>
            <a:r>
              <a:rPr lang="fr-CA"/>
              <a:t>Click to </a:t>
            </a:r>
            <a:r>
              <a:rPr lang="fr-CA" err="1"/>
              <a:t>edit</a:t>
            </a:r>
            <a:r>
              <a:rPr lang="fr-CA"/>
              <a:t> master </a:t>
            </a:r>
            <a:r>
              <a:rPr lang="fr-CA" err="1"/>
              <a:t>text</a:t>
            </a:r>
            <a:r>
              <a:rPr lang="fr-CA"/>
              <a:t> styles</a:t>
            </a:r>
          </a:p>
        </p:txBody>
      </p:sp>
      <p:sp>
        <p:nvSpPr>
          <p:cNvPr id="30" name="Titre 1">
            <a:extLst>
              <a:ext uri="{FF2B5EF4-FFF2-40B4-BE49-F238E27FC236}">
                <a16:creationId xmlns:a16="http://schemas.microsoft.com/office/drawing/2014/main" id="{4D9CF900-76A3-4849-903D-ECA7C08DEE6D}"/>
              </a:ext>
            </a:extLst>
          </p:cNvPr>
          <p:cNvSpPr>
            <a:spLocks noGrp="1"/>
          </p:cNvSpPr>
          <p:nvPr>
            <p:ph type="title" hasCustomPrompt="1"/>
          </p:nvPr>
        </p:nvSpPr>
        <p:spPr>
          <a:xfrm>
            <a:off x="970280" y="765750"/>
            <a:ext cx="10515600" cy="315911"/>
          </a:xfrm>
          <a:prstGeom prst="rect">
            <a:avLst/>
          </a:prstGeom>
        </p:spPr>
        <p:txBody>
          <a:bodyPr/>
          <a:lstStyle/>
          <a:p>
            <a:r>
              <a:rPr lang="fr-CA"/>
              <a:t>Click to </a:t>
            </a:r>
            <a:r>
              <a:rPr lang="fr-CA" err="1"/>
              <a:t>edit</a:t>
            </a:r>
            <a:r>
              <a:rPr lang="fr-CA"/>
              <a:t> master </a:t>
            </a:r>
            <a:r>
              <a:rPr lang="fr-CA" err="1"/>
              <a:t>title</a:t>
            </a:r>
            <a:r>
              <a:rPr lang="fr-CA"/>
              <a:t> style </a:t>
            </a:r>
            <a:endParaRPr lang="fr-FR"/>
          </a:p>
        </p:txBody>
      </p:sp>
      <p:sp>
        <p:nvSpPr>
          <p:cNvPr id="32" name="Espace réservé du texte 26">
            <a:extLst>
              <a:ext uri="{FF2B5EF4-FFF2-40B4-BE49-F238E27FC236}">
                <a16:creationId xmlns:a16="http://schemas.microsoft.com/office/drawing/2014/main" id="{5094AFD1-157D-A247-94EE-25D009838A96}"/>
              </a:ext>
            </a:extLst>
          </p:cNvPr>
          <p:cNvSpPr>
            <a:spLocks noGrp="1"/>
          </p:cNvSpPr>
          <p:nvPr>
            <p:ph type="body" sz="quarter" idx="15" hasCustomPrompt="1"/>
          </p:nvPr>
        </p:nvSpPr>
        <p:spPr>
          <a:xfrm>
            <a:off x="970279" y="569404"/>
            <a:ext cx="10515600" cy="196345"/>
          </a:xfrm>
          <a:prstGeom prst="rect">
            <a:avLst/>
          </a:prstGeom>
        </p:spPr>
        <p:txBody>
          <a:bodyPr/>
          <a:lstStyle>
            <a:lvl1pPr marL="0" indent="0">
              <a:buFontTx/>
              <a:buNone/>
              <a:defRPr sz="1200">
                <a:solidFill>
                  <a:schemeClr val="accent3">
                    <a:lumMod val="60000"/>
                    <a:lumOff val="40000"/>
                  </a:schemeClr>
                </a:solidFill>
              </a:defRPr>
            </a:lvl1pPr>
            <a:lvl2pPr marL="457145" indent="0">
              <a:buFontTx/>
              <a:buNone/>
              <a:defRPr sz="1200"/>
            </a:lvl2pPr>
            <a:lvl3pPr marL="914285" indent="0">
              <a:buFontTx/>
              <a:buNone/>
              <a:defRPr sz="1200"/>
            </a:lvl3pPr>
            <a:lvl4pPr marL="1371428" indent="0">
              <a:buFontTx/>
              <a:buNone/>
              <a:defRPr sz="1200"/>
            </a:lvl4pPr>
            <a:lvl5pPr marL="1828572" indent="0">
              <a:buFontTx/>
              <a:buNone/>
              <a:defRPr sz="1200"/>
            </a:lvl5pPr>
          </a:lstStyle>
          <a:p>
            <a:pPr lvl="0">
              <a:buClr>
                <a:srgbClr val="00B3B3"/>
              </a:buClr>
              <a:buSzPts val="1600"/>
            </a:pPr>
            <a:r>
              <a:rPr lang="en-US" sz="1200">
                <a:solidFill>
                  <a:schemeClr val="accent3">
                    <a:lumMod val="60000"/>
                    <a:lumOff val="40000"/>
                  </a:schemeClr>
                </a:solidFill>
                <a:latin typeface="Calibri Light" panose="020F0302020204030204" pitchFamily="34" charset="0"/>
                <a:cs typeface="Calibri Light" panose="020F0302020204030204" pitchFamily="34" charset="0"/>
              </a:rPr>
              <a:t>CLICK TO EDIT MASTER SUBTITLE STYLE</a:t>
            </a:r>
            <a:endParaRPr lang="en-US" sz="1200">
              <a:solidFill>
                <a:schemeClr val="accent3">
                  <a:lumMod val="60000"/>
                  <a:lumOff val="40000"/>
                </a:schemeClr>
              </a:solidFill>
              <a:latin typeface="Calibri Light" panose="020F0302020204030204" pitchFamily="34" charset="0"/>
              <a:ea typeface="Arial"/>
              <a:cs typeface="Calibri Light" panose="020F0302020204030204" pitchFamily="34" charset="0"/>
              <a:sym typeface="Arial"/>
            </a:endParaRPr>
          </a:p>
        </p:txBody>
      </p:sp>
      <p:cxnSp>
        <p:nvCxnSpPr>
          <p:cNvPr id="3" name="Connecteur droit 2">
            <a:extLst>
              <a:ext uri="{FF2B5EF4-FFF2-40B4-BE49-F238E27FC236}">
                <a16:creationId xmlns:a16="http://schemas.microsoft.com/office/drawing/2014/main" id="{163819C2-9D66-9A49-ABED-03A9E503F2EC}"/>
              </a:ext>
            </a:extLst>
          </p:cNvPr>
          <p:cNvCxnSpPr>
            <a:cxnSpLocks/>
          </p:cNvCxnSpPr>
          <p:nvPr userDrawn="1"/>
        </p:nvCxnSpPr>
        <p:spPr>
          <a:xfrm>
            <a:off x="114210" y="404831"/>
            <a:ext cx="22530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90285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APPEDIX EN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92C2B5FE-85A3-4695-A105-D949C58EEF53}" type="slidenum">
              <a:rPr lang="en-CA" smtClean="0">
                <a:solidFill>
                  <a:prstClr val="black"/>
                </a:solidFill>
              </a:rPr>
              <a:pPr/>
              <a:t>‹#›</a:t>
            </a:fld>
            <a:endParaRPr lang="en-CA">
              <a:solidFill>
                <a:prstClr val="black"/>
              </a:solidFill>
            </a:endParaRPr>
          </a:p>
        </p:txBody>
      </p:sp>
      <p:sp>
        <p:nvSpPr>
          <p:cNvPr id="9" name="Text Placeholder 8"/>
          <p:cNvSpPr>
            <a:spLocks noGrp="1"/>
          </p:cNvSpPr>
          <p:nvPr>
            <p:ph type="body" sz="quarter" idx="18"/>
          </p:nvPr>
        </p:nvSpPr>
        <p:spPr>
          <a:xfrm>
            <a:off x="6546851" y="2303463"/>
            <a:ext cx="5340351" cy="4373563"/>
          </a:xfrm>
        </p:spPr>
        <p:txBody>
          <a:bodyPr/>
          <a:lstStyle>
            <a:lvl1pPr>
              <a:lnSpc>
                <a:spcPct val="100000"/>
              </a:lnSpc>
              <a:spcBef>
                <a:spcPts val="0"/>
              </a:spcBef>
              <a:spcAft>
                <a:spcPts val="0"/>
              </a:spcAft>
              <a:buClr>
                <a:srgbClr val="009A98"/>
              </a:buClr>
              <a:defRPr sz="2000">
                <a:solidFill>
                  <a:schemeClr val="tx1">
                    <a:lumMod val="65000"/>
                    <a:lumOff val="35000"/>
                  </a:schemeClr>
                </a:solidFill>
                <a:latin typeface="Arial" panose="020B0604020202020204" pitchFamily="34" charset="0"/>
                <a:cs typeface="Arial" panose="020B0604020202020204" pitchFamily="34"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A"/>
          </a:p>
        </p:txBody>
      </p:sp>
      <p:sp>
        <p:nvSpPr>
          <p:cNvPr id="10" name="Text Placeholder 8"/>
          <p:cNvSpPr>
            <a:spLocks noGrp="1"/>
          </p:cNvSpPr>
          <p:nvPr>
            <p:ph type="body" sz="quarter" idx="19"/>
          </p:nvPr>
        </p:nvSpPr>
        <p:spPr>
          <a:xfrm>
            <a:off x="660761" y="2317840"/>
            <a:ext cx="5340351" cy="4373563"/>
          </a:xfrm>
        </p:spPr>
        <p:txBody>
          <a:bodyPr/>
          <a:lstStyle>
            <a:lvl1pPr>
              <a:lnSpc>
                <a:spcPct val="100000"/>
              </a:lnSpc>
              <a:spcBef>
                <a:spcPts val="0"/>
              </a:spcBef>
              <a:spcAft>
                <a:spcPts val="0"/>
              </a:spcAft>
              <a:buClr>
                <a:srgbClr val="009A98"/>
              </a:buClr>
              <a:defRPr sz="2000">
                <a:solidFill>
                  <a:schemeClr val="tx1">
                    <a:lumMod val="65000"/>
                    <a:lumOff val="35000"/>
                  </a:schemeClr>
                </a:solidFill>
                <a:latin typeface="Arial" panose="020B0604020202020204" pitchFamily="34" charset="0"/>
                <a:cs typeface="Arial" panose="020B0604020202020204" pitchFamily="34"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A"/>
          </a:p>
        </p:txBody>
      </p:sp>
      <p:sp>
        <p:nvSpPr>
          <p:cNvPr id="6" name="Footer Placeholder 4">
            <a:extLst>
              <a:ext uri="{FF2B5EF4-FFF2-40B4-BE49-F238E27FC236}">
                <a16:creationId xmlns:a16="http://schemas.microsoft.com/office/drawing/2014/main" id="{799FFC77-A699-4B77-9890-39B1DDEE9A05}"/>
              </a:ext>
            </a:extLst>
          </p:cNvPr>
          <p:cNvSpPr>
            <a:spLocks noGrp="1"/>
          </p:cNvSpPr>
          <p:nvPr>
            <p:ph type="ftr" sz="quarter" idx="3"/>
          </p:nvPr>
        </p:nvSpPr>
        <p:spPr>
          <a:xfrm>
            <a:off x="549755" y="273469"/>
            <a:ext cx="4114800" cy="365125"/>
          </a:xfrm>
          <a:prstGeom prst="rect">
            <a:avLst/>
          </a:prstGeom>
        </p:spPr>
        <p:txBody>
          <a:bodyPr vert="horz" lIns="91440" tIns="45720" rIns="91440" bIns="45720" rtlCol="0" anchor="ctr"/>
          <a:lstStyle>
            <a:lvl1pPr algn="l">
              <a:defRPr sz="1051">
                <a:solidFill>
                  <a:schemeClr val="tx1">
                    <a:tint val="75000"/>
                  </a:schemeClr>
                </a:solidFill>
                <a:latin typeface="Arial" panose="020B0604020202020204" pitchFamily="34" charset="0"/>
                <a:cs typeface="Arial" panose="020B0604020202020204" pitchFamily="34" charset="0"/>
              </a:defRPr>
            </a:lvl1pPr>
          </a:lstStyle>
          <a:p>
            <a:r>
              <a:rPr lang="en-CA">
                <a:solidFill>
                  <a:prstClr val="black">
                    <a:tint val="75000"/>
                  </a:prstClr>
                </a:solidFill>
              </a:rPr>
              <a:t>Q2-2021 Performance Review</a:t>
            </a:r>
          </a:p>
        </p:txBody>
      </p:sp>
    </p:spTree>
    <p:extLst>
      <p:ext uri="{BB962C8B-B14F-4D97-AF65-F5344CB8AC3E}">
        <p14:creationId xmlns:p14="http://schemas.microsoft.com/office/powerpoint/2010/main" val="26535965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ontent 3-columns">
    <p:bg>
      <p:bgPr>
        <a:solidFill>
          <a:schemeClr val="bg1"/>
        </a:solidFill>
        <a:effectLst/>
      </p:bgPr>
    </p:bg>
    <p:spTree>
      <p:nvGrpSpPr>
        <p:cNvPr id="1" name=""/>
        <p:cNvGrpSpPr/>
        <p:nvPr/>
      </p:nvGrpSpPr>
      <p:grpSpPr>
        <a:xfrm>
          <a:off x="0" y="0"/>
          <a:ext cx="0" cy="0"/>
          <a:chOff x="0" y="0"/>
          <a:chExt cx="0" cy="0"/>
        </a:xfrm>
      </p:grpSpPr>
      <p:cxnSp>
        <p:nvCxnSpPr>
          <p:cNvPr id="13" name="Connecteur droit 12">
            <a:extLst>
              <a:ext uri="{FF2B5EF4-FFF2-40B4-BE49-F238E27FC236}">
                <a16:creationId xmlns:a16="http://schemas.microsoft.com/office/drawing/2014/main" id="{BE45B810-2EEF-847A-3FDE-B59B6AD4D744}"/>
              </a:ext>
            </a:extLst>
          </p:cNvPr>
          <p:cNvCxnSpPr>
            <a:cxnSpLocks/>
          </p:cNvCxnSpPr>
          <p:nvPr userDrawn="1"/>
        </p:nvCxnSpPr>
        <p:spPr>
          <a:xfrm>
            <a:off x="0" y="377731"/>
            <a:ext cx="12192000" cy="0"/>
          </a:xfrm>
          <a:prstGeom prst="line">
            <a:avLst/>
          </a:prstGeom>
          <a:ln w="6350">
            <a:solidFill>
              <a:srgbClr val="527F85">
                <a:alpha val="50000"/>
              </a:srgbClr>
            </a:solidFill>
          </a:ln>
        </p:spPr>
        <p:style>
          <a:lnRef idx="1">
            <a:schemeClr val="accent1"/>
          </a:lnRef>
          <a:fillRef idx="0">
            <a:schemeClr val="accent1"/>
          </a:fillRef>
          <a:effectRef idx="0">
            <a:schemeClr val="accent1"/>
          </a:effectRef>
          <a:fontRef idx="minor">
            <a:schemeClr val="tx1"/>
          </a:fontRef>
        </p:style>
      </p:cxnSp>
      <p:sp>
        <p:nvSpPr>
          <p:cNvPr id="10" name="Espace réservé du texte 9">
            <a:extLst>
              <a:ext uri="{FF2B5EF4-FFF2-40B4-BE49-F238E27FC236}">
                <a16:creationId xmlns:a16="http://schemas.microsoft.com/office/drawing/2014/main" id="{172CD845-FB20-12DC-5B61-5E33B5F03F01}"/>
              </a:ext>
            </a:extLst>
          </p:cNvPr>
          <p:cNvSpPr>
            <a:spLocks noGrp="1"/>
          </p:cNvSpPr>
          <p:nvPr>
            <p:ph type="body" sz="quarter" idx="18" hasCustomPrompt="1"/>
          </p:nvPr>
        </p:nvSpPr>
        <p:spPr>
          <a:xfrm>
            <a:off x="381000" y="3429000"/>
            <a:ext cx="3657600" cy="3051269"/>
          </a:xfrm>
          <a:prstGeom prst="rect">
            <a:avLst/>
          </a:prstGeom>
        </p:spPr>
        <p:txBody>
          <a:bodyPr lIns="0" tIns="360000" rIns="0" bIns="0"/>
          <a:lstStyle>
            <a:lvl1pPr>
              <a:lnSpc>
                <a:spcPct val="100000"/>
              </a:lnSpc>
              <a:defRPr lang="fr-CA" sz="1100" b="0" i="0" u="none" strike="noStrike" kern="1200" dirty="0">
                <a:solidFill>
                  <a:srgbClr val="005860"/>
                </a:solidFill>
                <a:effectLst/>
                <a:latin typeface="+mn-lt"/>
                <a:ea typeface="+mn-ea"/>
                <a:cs typeface="+mn-cs"/>
              </a:defRPr>
            </a:lvl1pPr>
            <a:lvl2pPr>
              <a:defRPr lang="en-CA" sz="1400" b="1" kern="1200" noProof="0">
                <a:solidFill>
                  <a:srgbClr val="005860"/>
                </a:solidFill>
                <a:latin typeface="+mn-lt"/>
                <a:ea typeface="+mn-ea"/>
                <a:cs typeface="+mn-cs"/>
              </a:defRPr>
            </a:lvl2pPr>
            <a:lvl3pPr>
              <a:defRPr lang="fr-CA" sz="1200" kern="1200">
                <a:solidFill>
                  <a:srgbClr val="005860"/>
                </a:solidFill>
                <a:latin typeface="+mn-lt"/>
                <a:ea typeface="+mn-ea"/>
                <a:cs typeface="+mn-cs"/>
              </a:defRPr>
            </a:lvl3pPr>
            <a:lvl4pPr marL="171446" indent="-171446">
              <a:buFont typeface="Courier New" panose="02070309020205020404" pitchFamily="49" charset="0"/>
              <a:buChar char="o"/>
              <a:defRPr lang="fr-CA" sz="1100" b="1" i="0" u="none" strike="noStrike" kern="1200">
                <a:solidFill>
                  <a:srgbClr val="00B0BF"/>
                </a:solidFill>
                <a:effectLst/>
                <a:latin typeface="+mn-lt"/>
                <a:ea typeface="+mn-ea"/>
                <a:cs typeface="+mn-cs"/>
              </a:defRPr>
            </a:lvl4pPr>
            <a:lvl5pPr>
              <a:defRPr lang="en-CA" sz="2000" b="1" kern="1200" cap="none" baseline="0" noProof="0" dirty="0">
                <a:solidFill>
                  <a:srgbClr val="005860"/>
                </a:solidFill>
                <a:latin typeface="+mn-lt"/>
                <a:ea typeface="+mn-ea"/>
                <a:cs typeface="+mn-cs"/>
              </a:defRPr>
            </a:lvl5pPr>
          </a:lstStyle>
          <a:p>
            <a:pPr lvl="0"/>
            <a:r>
              <a:rPr lang="en-CA"/>
              <a:t>Click to insert text. Use “Increase” or “Decrease” arrows to apply the different text levels programmed in this template</a:t>
            </a:r>
          </a:p>
          <a:p>
            <a:pPr lvl="1"/>
            <a:r>
              <a:rPr lang="en-CA" noProof="0"/>
              <a:t>Second level</a:t>
            </a:r>
          </a:p>
          <a:p>
            <a:pPr lvl="2"/>
            <a:r>
              <a:rPr lang="en-CA" noProof="0"/>
              <a:t>Third level</a:t>
            </a:r>
          </a:p>
          <a:p>
            <a:pPr lvl="3"/>
            <a:r>
              <a:rPr lang="en-CA" noProof="0"/>
              <a:t>Fourth level</a:t>
            </a:r>
          </a:p>
          <a:p>
            <a:pPr lvl="4"/>
            <a:r>
              <a:rPr lang="en-CA" noProof="0"/>
              <a:t>Fifth level </a:t>
            </a:r>
          </a:p>
        </p:txBody>
      </p:sp>
      <p:sp>
        <p:nvSpPr>
          <p:cNvPr id="15" name="Espace réservé pour une image  14">
            <a:extLst>
              <a:ext uri="{FF2B5EF4-FFF2-40B4-BE49-F238E27FC236}">
                <a16:creationId xmlns:a16="http://schemas.microsoft.com/office/drawing/2014/main" id="{5E384E59-459A-450F-2293-0AFF14F7C794}"/>
              </a:ext>
            </a:extLst>
          </p:cNvPr>
          <p:cNvSpPr>
            <a:spLocks noGrp="1"/>
          </p:cNvSpPr>
          <p:nvPr>
            <p:ph type="pic" sz="quarter" idx="20" hasCustomPrompt="1"/>
          </p:nvPr>
        </p:nvSpPr>
        <p:spPr>
          <a:xfrm>
            <a:off x="381001" y="1421778"/>
            <a:ext cx="3657599" cy="2007223"/>
          </a:xfrm>
          <a:prstGeom prst="rect">
            <a:avLst/>
          </a:prstGeom>
          <a:solidFill>
            <a:srgbClr val="EDF2F3"/>
          </a:solidFill>
        </p:spPr>
        <p:txBody>
          <a:bodyPr/>
          <a:lstStyle/>
          <a:p>
            <a:pPr marL="0" marR="0" lvl="0" indent="0" algn="l" defTabSz="914377" rtl="0" eaLnBrk="1" fontAlgn="auto" latinLnBrk="0" hangingPunct="1">
              <a:lnSpc>
                <a:spcPct val="90000"/>
              </a:lnSpc>
              <a:spcBef>
                <a:spcPts val="0"/>
              </a:spcBef>
              <a:spcAft>
                <a:spcPts val="0"/>
              </a:spcAft>
              <a:buClrTx/>
              <a:buSzTx/>
              <a:buFont typeface="Arial" panose="020B0604020202020204" pitchFamily="34" charset="0"/>
              <a:buNone/>
              <a:tabLst/>
              <a:defRPr/>
            </a:pPr>
            <a:r>
              <a:rPr lang="fr-CA" b="0" i="0" u="none" strike="noStrike">
                <a:solidFill>
                  <a:srgbClr val="212121"/>
                </a:solidFill>
                <a:effectLst/>
                <a:latin typeface="-apple-system"/>
              </a:rPr>
              <a:t>Click icon to add a picture</a:t>
            </a:r>
            <a:endParaRPr lang="en-CA"/>
          </a:p>
          <a:p>
            <a:endParaRPr lang="en-CA"/>
          </a:p>
        </p:txBody>
      </p:sp>
      <p:sp>
        <p:nvSpPr>
          <p:cNvPr id="28" name="Espace réservé du texte 24">
            <a:extLst>
              <a:ext uri="{FF2B5EF4-FFF2-40B4-BE49-F238E27FC236}">
                <a16:creationId xmlns:a16="http://schemas.microsoft.com/office/drawing/2014/main" id="{5AE6CAAE-431E-A0F9-BB43-70094F05ABC0}"/>
              </a:ext>
            </a:extLst>
          </p:cNvPr>
          <p:cNvSpPr>
            <a:spLocks noGrp="1"/>
          </p:cNvSpPr>
          <p:nvPr>
            <p:ph type="body" sz="quarter" idx="11" hasCustomPrompt="1"/>
          </p:nvPr>
        </p:nvSpPr>
        <p:spPr>
          <a:xfrm>
            <a:off x="-2124000" y="2711641"/>
            <a:ext cx="2124000" cy="446659"/>
          </a:xfrm>
          <a:prstGeom prst="rect">
            <a:avLst/>
          </a:prstGeom>
        </p:spPr>
        <p:txBody>
          <a:bodyPr lIns="0" tIns="0" rIns="0" bIns="0" anchor="t" anchorCtr="0"/>
          <a:lstStyle>
            <a:lvl1pPr algn="l">
              <a:defRPr lang="fr-CA" sz="1400" b="1" kern="1200">
                <a:solidFill>
                  <a:srgbClr val="005860"/>
                </a:solidFill>
                <a:latin typeface="+mn-lt"/>
                <a:ea typeface="+mn-ea"/>
                <a:cs typeface="+mn-cs"/>
              </a:defRPr>
            </a:lvl1pPr>
            <a:lvl2pPr>
              <a:defRPr sz="1800" b="0" i="0">
                <a:solidFill>
                  <a:srgbClr val="5FD9E0"/>
                </a:solidFill>
                <a:latin typeface="Georgia" panose="02040502050405020303" pitchFamily="18" charset="0"/>
              </a:defRPr>
            </a:lvl2pPr>
            <a:lvl3pPr>
              <a:defRPr sz="1800" b="0" i="0">
                <a:solidFill>
                  <a:srgbClr val="5FD9E0"/>
                </a:solidFill>
                <a:latin typeface="Georgia" panose="02040502050405020303" pitchFamily="18" charset="0"/>
              </a:defRPr>
            </a:lvl3pPr>
            <a:lvl4pPr>
              <a:defRPr sz="1800" b="0" i="0">
                <a:solidFill>
                  <a:srgbClr val="5FD9E0"/>
                </a:solidFill>
                <a:latin typeface="Georgia" panose="02040502050405020303" pitchFamily="18" charset="0"/>
              </a:defRPr>
            </a:lvl4pPr>
            <a:lvl5pPr>
              <a:defRPr sz="1800" b="0" i="0">
                <a:solidFill>
                  <a:srgbClr val="5FD9E0"/>
                </a:solidFill>
                <a:latin typeface="Georgia" panose="02040502050405020303" pitchFamily="18" charset="0"/>
              </a:defRPr>
            </a:lvl5pPr>
          </a:lstStyle>
          <a:p>
            <a:pPr lvl="0"/>
            <a:r>
              <a:rPr lang="fr-CA" err="1"/>
              <a:t>Add</a:t>
            </a:r>
            <a:r>
              <a:rPr lang="fr-CA"/>
              <a:t> a </a:t>
            </a:r>
            <a:r>
              <a:rPr lang="fr-CA" err="1"/>
              <a:t>subtitle</a:t>
            </a:r>
            <a:endParaRPr lang="fr-CA"/>
          </a:p>
        </p:txBody>
      </p:sp>
      <p:sp>
        <p:nvSpPr>
          <p:cNvPr id="29" name="Espace réservé du texte 24">
            <a:extLst>
              <a:ext uri="{FF2B5EF4-FFF2-40B4-BE49-F238E27FC236}">
                <a16:creationId xmlns:a16="http://schemas.microsoft.com/office/drawing/2014/main" id="{3B160EF2-7071-2FD6-91DA-11DB310EB07C}"/>
              </a:ext>
            </a:extLst>
          </p:cNvPr>
          <p:cNvSpPr>
            <a:spLocks noGrp="1"/>
          </p:cNvSpPr>
          <p:nvPr>
            <p:ph type="body" sz="quarter" idx="31" hasCustomPrompt="1"/>
          </p:nvPr>
        </p:nvSpPr>
        <p:spPr>
          <a:xfrm>
            <a:off x="-2124000" y="3191701"/>
            <a:ext cx="2124000" cy="446659"/>
          </a:xfrm>
          <a:prstGeom prst="rect">
            <a:avLst/>
          </a:prstGeom>
        </p:spPr>
        <p:txBody>
          <a:bodyPr lIns="0" tIns="0" rIns="0" bIns="0" anchor="t" anchorCtr="0"/>
          <a:lstStyle>
            <a:lvl1pPr algn="l">
              <a:defRPr lang="fr-CA" sz="1200" kern="1200" dirty="0">
                <a:solidFill>
                  <a:srgbClr val="005860"/>
                </a:solidFill>
                <a:latin typeface="+mn-lt"/>
                <a:ea typeface="+mn-ea"/>
                <a:cs typeface="+mn-cs"/>
              </a:defRPr>
            </a:lvl1pPr>
            <a:lvl2pPr>
              <a:defRPr sz="1800" b="0" i="0">
                <a:solidFill>
                  <a:srgbClr val="5FD9E0"/>
                </a:solidFill>
                <a:latin typeface="Georgia" panose="02040502050405020303" pitchFamily="18" charset="0"/>
              </a:defRPr>
            </a:lvl2pPr>
            <a:lvl3pPr>
              <a:defRPr sz="1800" b="0" i="0">
                <a:solidFill>
                  <a:srgbClr val="5FD9E0"/>
                </a:solidFill>
                <a:latin typeface="Georgia" panose="02040502050405020303" pitchFamily="18" charset="0"/>
              </a:defRPr>
            </a:lvl3pPr>
            <a:lvl4pPr>
              <a:defRPr sz="1800" b="0" i="0">
                <a:solidFill>
                  <a:srgbClr val="5FD9E0"/>
                </a:solidFill>
                <a:latin typeface="Georgia" panose="02040502050405020303" pitchFamily="18" charset="0"/>
              </a:defRPr>
            </a:lvl4pPr>
            <a:lvl5pPr>
              <a:defRPr sz="1800" b="0" i="0">
                <a:solidFill>
                  <a:srgbClr val="5FD9E0"/>
                </a:solidFill>
                <a:latin typeface="Georgia" panose="02040502050405020303" pitchFamily="18" charset="0"/>
              </a:defRPr>
            </a:lvl5pPr>
          </a:lstStyle>
          <a:p>
            <a:pPr lvl="0"/>
            <a:r>
              <a:rPr lang="fr-CA" err="1"/>
              <a:t>Add</a:t>
            </a:r>
            <a:r>
              <a:rPr lang="fr-CA"/>
              <a:t> a </a:t>
            </a:r>
            <a:r>
              <a:rPr lang="fr-CA" err="1"/>
              <a:t>list title</a:t>
            </a:r>
            <a:endParaRPr lang="fr-CA"/>
          </a:p>
        </p:txBody>
      </p:sp>
      <p:sp>
        <p:nvSpPr>
          <p:cNvPr id="30" name="Espace réservé du texte 24">
            <a:extLst>
              <a:ext uri="{FF2B5EF4-FFF2-40B4-BE49-F238E27FC236}">
                <a16:creationId xmlns:a16="http://schemas.microsoft.com/office/drawing/2014/main" id="{C4073793-43B0-2D0A-862D-A07D8A6FB3F7}"/>
              </a:ext>
            </a:extLst>
          </p:cNvPr>
          <p:cNvSpPr>
            <a:spLocks noGrp="1"/>
          </p:cNvSpPr>
          <p:nvPr>
            <p:ph type="body" sz="quarter" idx="32" hasCustomPrompt="1"/>
          </p:nvPr>
        </p:nvSpPr>
        <p:spPr>
          <a:xfrm>
            <a:off x="-2124000" y="3694621"/>
            <a:ext cx="2124000" cy="446659"/>
          </a:xfrm>
          <a:prstGeom prst="rect">
            <a:avLst/>
          </a:prstGeom>
        </p:spPr>
        <p:txBody>
          <a:bodyPr lIns="0" tIns="0" rIns="0" bIns="0" anchor="t" anchorCtr="0"/>
          <a:lstStyle>
            <a:lvl1pPr marL="171446" indent="-171446" algn="l">
              <a:buFont typeface="Courier New" panose="02070309020205020404" pitchFamily="49" charset="0"/>
              <a:buChar char="o"/>
              <a:defRPr lang="fr-CA" sz="1100" b="1" i="0" u="none" strike="noStrike" kern="1200" dirty="0">
                <a:solidFill>
                  <a:srgbClr val="00B0BF"/>
                </a:solidFill>
                <a:effectLst/>
                <a:latin typeface="+mn-lt"/>
                <a:ea typeface="+mn-ea"/>
                <a:cs typeface="+mn-cs"/>
              </a:defRPr>
            </a:lvl1pPr>
            <a:lvl2pPr>
              <a:defRPr sz="1800" b="0" i="0">
                <a:solidFill>
                  <a:srgbClr val="5FD9E0"/>
                </a:solidFill>
                <a:latin typeface="Georgia" panose="02040502050405020303" pitchFamily="18" charset="0"/>
              </a:defRPr>
            </a:lvl2pPr>
            <a:lvl3pPr>
              <a:defRPr sz="1800" b="0" i="0">
                <a:solidFill>
                  <a:srgbClr val="5FD9E0"/>
                </a:solidFill>
                <a:latin typeface="Georgia" panose="02040502050405020303" pitchFamily="18" charset="0"/>
              </a:defRPr>
            </a:lvl3pPr>
            <a:lvl4pPr>
              <a:defRPr sz="1800" b="0" i="0">
                <a:solidFill>
                  <a:srgbClr val="5FD9E0"/>
                </a:solidFill>
                <a:latin typeface="Georgia" panose="02040502050405020303" pitchFamily="18" charset="0"/>
              </a:defRPr>
            </a:lvl4pPr>
            <a:lvl5pPr>
              <a:defRPr sz="1800" b="0" i="0">
                <a:solidFill>
                  <a:srgbClr val="5FD9E0"/>
                </a:solidFill>
                <a:latin typeface="Georgia" panose="02040502050405020303" pitchFamily="18" charset="0"/>
              </a:defRPr>
            </a:lvl5pPr>
          </a:lstStyle>
          <a:p>
            <a:pPr lvl="0"/>
            <a:r>
              <a:rPr lang="fr-CA" err="1"/>
              <a:t>Add</a:t>
            </a:r>
            <a:r>
              <a:rPr lang="fr-CA"/>
              <a:t> a </a:t>
            </a:r>
            <a:r>
              <a:rPr lang="fr-CA" err="1"/>
              <a:t>list item</a:t>
            </a:r>
            <a:endParaRPr lang="fr-CA"/>
          </a:p>
        </p:txBody>
      </p:sp>
      <p:sp>
        <p:nvSpPr>
          <p:cNvPr id="16" name="Espace réservé du texte 9">
            <a:extLst>
              <a:ext uri="{FF2B5EF4-FFF2-40B4-BE49-F238E27FC236}">
                <a16:creationId xmlns:a16="http://schemas.microsoft.com/office/drawing/2014/main" id="{0F7ED531-5997-3873-45AC-EB1F989BE90D}"/>
              </a:ext>
            </a:extLst>
          </p:cNvPr>
          <p:cNvSpPr>
            <a:spLocks noGrp="1"/>
          </p:cNvSpPr>
          <p:nvPr>
            <p:ph type="body" sz="quarter" idx="33" hasCustomPrompt="1"/>
          </p:nvPr>
        </p:nvSpPr>
        <p:spPr>
          <a:xfrm>
            <a:off x="4265615" y="3429000"/>
            <a:ext cx="3668400" cy="3051269"/>
          </a:xfrm>
          <a:prstGeom prst="rect">
            <a:avLst/>
          </a:prstGeom>
        </p:spPr>
        <p:txBody>
          <a:bodyPr lIns="0" tIns="360000" rIns="0" bIns="0"/>
          <a:lstStyle>
            <a:lvl1pPr>
              <a:lnSpc>
                <a:spcPct val="100000"/>
              </a:lnSpc>
              <a:defRPr lang="fr-CA" sz="1100" b="0" i="0" u="none" strike="noStrike" kern="1200" dirty="0">
                <a:solidFill>
                  <a:srgbClr val="005860"/>
                </a:solidFill>
                <a:effectLst/>
                <a:latin typeface="+mn-lt"/>
                <a:ea typeface="+mn-ea"/>
                <a:cs typeface="+mn-cs"/>
              </a:defRPr>
            </a:lvl1pPr>
            <a:lvl2pPr>
              <a:defRPr lang="en-CA" sz="1400" b="1" kern="1200" noProof="0">
                <a:solidFill>
                  <a:srgbClr val="005860"/>
                </a:solidFill>
                <a:latin typeface="+mn-lt"/>
                <a:ea typeface="+mn-ea"/>
                <a:cs typeface="+mn-cs"/>
              </a:defRPr>
            </a:lvl2pPr>
            <a:lvl3pPr>
              <a:defRPr lang="en-CA" sz="1200" b="0" kern="1200" cap="none" baseline="0" noProof="0" dirty="0">
                <a:solidFill>
                  <a:srgbClr val="005860"/>
                </a:solidFill>
                <a:latin typeface="+mn-lt"/>
                <a:ea typeface="+mn-ea"/>
                <a:cs typeface="+mn-cs"/>
              </a:defRPr>
            </a:lvl3pPr>
            <a:lvl4pPr marL="171446" indent="-171446">
              <a:buFont typeface="Courier New" panose="02070309020205020404" pitchFamily="49" charset="0"/>
              <a:buChar char="o"/>
              <a:defRPr lang="fr-CA" sz="1100" b="1" i="0" u="none" strike="noStrike" kern="1200">
                <a:solidFill>
                  <a:srgbClr val="00B0BF"/>
                </a:solidFill>
                <a:effectLst/>
                <a:latin typeface="+mn-lt"/>
                <a:ea typeface="+mn-ea"/>
                <a:cs typeface="+mn-cs"/>
              </a:defRPr>
            </a:lvl4pPr>
            <a:lvl5pPr>
              <a:defRPr lang="en-CA" sz="2000" b="1" kern="1200" cap="none" baseline="0" noProof="0" dirty="0">
                <a:solidFill>
                  <a:srgbClr val="005860"/>
                </a:solidFill>
                <a:latin typeface="+mn-lt"/>
                <a:ea typeface="+mn-ea"/>
                <a:cs typeface="+mn-cs"/>
              </a:defRPr>
            </a:lvl5pPr>
          </a:lstStyle>
          <a:p>
            <a:pPr lvl="0"/>
            <a:r>
              <a:rPr lang="en-CA"/>
              <a:t>Click to insert text. Use “Increase” or “Decrease” arrows to apply the different text levels programmed in this template</a:t>
            </a:r>
          </a:p>
          <a:p>
            <a:pPr lvl="1"/>
            <a:r>
              <a:rPr lang="en-CA" noProof="0"/>
              <a:t>Second level</a:t>
            </a:r>
          </a:p>
          <a:p>
            <a:pPr lvl="2"/>
            <a:r>
              <a:rPr lang="en-CA" noProof="0"/>
              <a:t>Third level</a:t>
            </a:r>
          </a:p>
          <a:p>
            <a:pPr lvl="3"/>
            <a:r>
              <a:rPr lang="en-CA" noProof="0"/>
              <a:t>Fourth level</a:t>
            </a:r>
          </a:p>
          <a:p>
            <a:pPr lvl="4"/>
            <a:r>
              <a:rPr lang="en-CA" noProof="0"/>
              <a:t>Fifth level </a:t>
            </a:r>
          </a:p>
        </p:txBody>
      </p:sp>
      <p:sp>
        <p:nvSpPr>
          <p:cNvPr id="17" name="Espace réservé pour une image  14">
            <a:extLst>
              <a:ext uri="{FF2B5EF4-FFF2-40B4-BE49-F238E27FC236}">
                <a16:creationId xmlns:a16="http://schemas.microsoft.com/office/drawing/2014/main" id="{F4CF3435-4422-9C99-8FC3-5588AB121CC9}"/>
              </a:ext>
            </a:extLst>
          </p:cNvPr>
          <p:cNvSpPr>
            <a:spLocks noGrp="1"/>
          </p:cNvSpPr>
          <p:nvPr>
            <p:ph type="pic" sz="quarter" idx="34" hasCustomPrompt="1"/>
          </p:nvPr>
        </p:nvSpPr>
        <p:spPr>
          <a:xfrm>
            <a:off x="4265612" y="1421778"/>
            <a:ext cx="3668400" cy="2007223"/>
          </a:xfrm>
          <a:prstGeom prst="rect">
            <a:avLst/>
          </a:prstGeom>
          <a:solidFill>
            <a:srgbClr val="EDF2F3"/>
          </a:solidFill>
        </p:spPr>
        <p:txBody>
          <a:bodyPr/>
          <a:lstStyle/>
          <a:p>
            <a:pPr marL="0" marR="0" lvl="0" indent="0" algn="l" defTabSz="914377" rtl="0" eaLnBrk="1" fontAlgn="auto" latinLnBrk="0" hangingPunct="1">
              <a:lnSpc>
                <a:spcPct val="90000"/>
              </a:lnSpc>
              <a:spcBef>
                <a:spcPts val="0"/>
              </a:spcBef>
              <a:spcAft>
                <a:spcPts val="0"/>
              </a:spcAft>
              <a:buClrTx/>
              <a:buSzTx/>
              <a:buFont typeface="Arial" panose="020B0604020202020204" pitchFamily="34" charset="0"/>
              <a:buNone/>
              <a:tabLst/>
              <a:defRPr/>
            </a:pPr>
            <a:r>
              <a:rPr lang="fr-CA" b="0" i="0" u="none" strike="noStrike">
                <a:solidFill>
                  <a:srgbClr val="212121"/>
                </a:solidFill>
                <a:effectLst/>
                <a:latin typeface="-apple-system"/>
              </a:rPr>
              <a:t>Click icon to add a picture</a:t>
            </a:r>
            <a:endParaRPr lang="en-CA"/>
          </a:p>
          <a:p>
            <a:endParaRPr lang="en-CA"/>
          </a:p>
        </p:txBody>
      </p:sp>
      <p:sp>
        <p:nvSpPr>
          <p:cNvPr id="18" name="Espace réservé du texte 9">
            <a:extLst>
              <a:ext uri="{FF2B5EF4-FFF2-40B4-BE49-F238E27FC236}">
                <a16:creationId xmlns:a16="http://schemas.microsoft.com/office/drawing/2014/main" id="{42EC8A1E-2D7B-4C94-64C7-1A2750B7F574}"/>
              </a:ext>
            </a:extLst>
          </p:cNvPr>
          <p:cNvSpPr>
            <a:spLocks noGrp="1"/>
          </p:cNvSpPr>
          <p:nvPr>
            <p:ph type="body" sz="quarter" idx="35" hasCustomPrompt="1"/>
          </p:nvPr>
        </p:nvSpPr>
        <p:spPr>
          <a:xfrm>
            <a:off x="8153403" y="3429000"/>
            <a:ext cx="3657600" cy="3051269"/>
          </a:xfrm>
          <a:prstGeom prst="rect">
            <a:avLst/>
          </a:prstGeom>
        </p:spPr>
        <p:txBody>
          <a:bodyPr lIns="0" tIns="360000" rIns="0" bIns="0"/>
          <a:lstStyle>
            <a:lvl1pPr>
              <a:lnSpc>
                <a:spcPct val="100000"/>
              </a:lnSpc>
              <a:defRPr lang="fr-CA" sz="1100" b="0" i="0" u="none" strike="noStrike" kern="1200" dirty="0">
                <a:solidFill>
                  <a:srgbClr val="005860"/>
                </a:solidFill>
                <a:effectLst/>
                <a:latin typeface="+mn-lt"/>
                <a:ea typeface="+mn-ea"/>
                <a:cs typeface="+mn-cs"/>
              </a:defRPr>
            </a:lvl1pPr>
            <a:lvl2pPr>
              <a:defRPr lang="en-CA" sz="1400" b="1" kern="1200" noProof="0">
                <a:solidFill>
                  <a:srgbClr val="005860"/>
                </a:solidFill>
                <a:latin typeface="+mn-lt"/>
                <a:ea typeface="+mn-ea"/>
                <a:cs typeface="+mn-cs"/>
              </a:defRPr>
            </a:lvl2pPr>
            <a:lvl3pPr>
              <a:defRPr lang="en-CA" sz="1200" b="0" kern="1200" cap="none" baseline="0" noProof="0" dirty="0">
                <a:solidFill>
                  <a:srgbClr val="005860"/>
                </a:solidFill>
                <a:latin typeface="+mn-lt"/>
                <a:ea typeface="+mn-ea"/>
                <a:cs typeface="+mn-cs"/>
              </a:defRPr>
            </a:lvl3pPr>
            <a:lvl4pPr marL="171446" indent="-171446">
              <a:buFont typeface="Courier New" panose="02070309020205020404" pitchFamily="49" charset="0"/>
              <a:buChar char="o"/>
              <a:defRPr lang="fr-CA" sz="1100" b="1" i="0" u="none" strike="noStrike" kern="1200">
                <a:solidFill>
                  <a:srgbClr val="00B0BF"/>
                </a:solidFill>
                <a:effectLst/>
                <a:latin typeface="+mn-lt"/>
                <a:ea typeface="+mn-ea"/>
                <a:cs typeface="+mn-cs"/>
              </a:defRPr>
            </a:lvl4pPr>
            <a:lvl5pPr>
              <a:defRPr lang="en-CA" sz="2000" b="1" kern="1200" cap="none" baseline="0" noProof="0" dirty="0">
                <a:solidFill>
                  <a:srgbClr val="005860"/>
                </a:solidFill>
                <a:latin typeface="+mn-lt"/>
                <a:ea typeface="+mn-ea"/>
                <a:cs typeface="+mn-cs"/>
              </a:defRPr>
            </a:lvl5pPr>
          </a:lstStyle>
          <a:p>
            <a:pPr lvl="0"/>
            <a:r>
              <a:rPr lang="en-CA"/>
              <a:t>Click to insert text. Use “Increase” or “Decrease” arrows to apply the different text levels programmed in this template</a:t>
            </a:r>
          </a:p>
          <a:p>
            <a:pPr lvl="1"/>
            <a:r>
              <a:rPr lang="en-CA" noProof="0"/>
              <a:t>Second level</a:t>
            </a:r>
          </a:p>
          <a:p>
            <a:pPr lvl="2"/>
            <a:r>
              <a:rPr lang="en-CA" noProof="0"/>
              <a:t>Third level</a:t>
            </a:r>
          </a:p>
          <a:p>
            <a:pPr lvl="3"/>
            <a:r>
              <a:rPr lang="en-CA" noProof="0"/>
              <a:t>Fourth level</a:t>
            </a:r>
          </a:p>
          <a:p>
            <a:pPr lvl="4"/>
            <a:r>
              <a:rPr lang="en-CA" noProof="0"/>
              <a:t>Fifth level </a:t>
            </a:r>
          </a:p>
        </p:txBody>
      </p:sp>
      <p:sp>
        <p:nvSpPr>
          <p:cNvPr id="20" name="Espace réservé pour une image  14">
            <a:extLst>
              <a:ext uri="{FF2B5EF4-FFF2-40B4-BE49-F238E27FC236}">
                <a16:creationId xmlns:a16="http://schemas.microsoft.com/office/drawing/2014/main" id="{BD3CA6DD-49F4-9769-7D10-7B6161BB52C0}"/>
              </a:ext>
            </a:extLst>
          </p:cNvPr>
          <p:cNvSpPr>
            <a:spLocks noGrp="1"/>
          </p:cNvSpPr>
          <p:nvPr>
            <p:ph type="pic" sz="quarter" idx="36" hasCustomPrompt="1"/>
          </p:nvPr>
        </p:nvSpPr>
        <p:spPr>
          <a:xfrm>
            <a:off x="8153402" y="1421778"/>
            <a:ext cx="3657599" cy="2007223"/>
          </a:xfrm>
          <a:prstGeom prst="rect">
            <a:avLst/>
          </a:prstGeom>
          <a:solidFill>
            <a:srgbClr val="EDF2F3"/>
          </a:solidFill>
        </p:spPr>
        <p:txBody>
          <a:bodyPr/>
          <a:lstStyle/>
          <a:p>
            <a:pPr marL="0" marR="0" lvl="0" indent="0" algn="l" defTabSz="914377" rtl="0" eaLnBrk="1" fontAlgn="auto" latinLnBrk="0" hangingPunct="1">
              <a:lnSpc>
                <a:spcPct val="90000"/>
              </a:lnSpc>
              <a:spcBef>
                <a:spcPts val="0"/>
              </a:spcBef>
              <a:spcAft>
                <a:spcPts val="0"/>
              </a:spcAft>
              <a:buClrTx/>
              <a:buSzTx/>
              <a:buFont typeface="Arial" panose="020B0604020202020204" pitchFamily="34" charset="0"/>
              <a:buNone/>
              <a:tabLst/>
              <a:defRPr/>
            </a:pPr>
            <a:r>
              <a:rPr lang="fr-CA" b="0" i="0" u="none" strike="noStrike">
                <a:solidFill>
                  <a:srgbClr val="212121"/>
                </a:solidFill>
                <a:effectLst/>
                <a:latin typeface="-apple-system"/>
              </a:rPr>
              <a:t>Click icon to add a picture</a:t>
            </a:r>
            <a:endParaRPr lang="en-CA"/>
          </a:p>
          <a:p>
            <a:endParaRPr lang="en-CA"/>
          </a:p>
        </p:txBody>
      </p:sp>
      <p:sp>
        <p:nvSpPr>
          <p:cNvPr id="2" name="Titre 4">
            <a:extLst>
              <a:ext uri="{FF2B5EF4-FFF2-40B4-BE49-F238E27FC236}">
                <a16:creationId xmlns:a16="http://schemas.microsoft.com/office/drawing/2014/main" id="{92CC47DE-9699-3D0B-3F98-D15C04CF7BDB}"/>
              </a:ext>
            </a:extLst>
          </p:cNvPr>
          <p:cNvSpPr>
            <a:spLocks noGrp="1"/>
          </p:cNvSpPr>
          <p:nvPr>
            <p:ph type="title" hasCustomPrompt="1"/>
          </p:nvPr>
        </p:nvSpPr>
        <p:spPr>
          <a:xfrm>
            <a:off x="0" y="388469"/>
            <a:ext cx="12193200" cy="1025841"/>
          </a:xfrm>
          <a:prstGeom prst="rect">
            <a:avLst/>
          </a:prstGeom>
          <a:solidFill>
            <a:srgbClr val="EDF2F3">
              <a:alpha val="0"/>
            </a:srgbClr>
          </a:solidFill>
        </p:spPr>
        <p:txBody>
          <a:bodyPr lIns="381600" tIns="381600" rIns="381600" bIns="360000" anchor="t" anchorCtr="0">
            <a:noAutofit/>
          </a:bodyPr>
          <a:lstStyle>
            <a:lvl1pPr>
              <a:defRPr lang="en-CA" sz="2000">
                <a:solidFill>
                  <a:srgbClr val="005860"/>
                </a:solidFill>
                <a:latin typeface="+mn-lt"/>
                <a:ea typeface="+mn-ea"/>
                <a:cs typeface="+mn-cs"/>
              </a:defRPr>
            </a:lvl1pPr>
          </a:lstStyle>
          <a:p>
            <a:pPr marL="0" lvl="0" indent="0">
              <a:spcBef>
                <a:spcPts val="0"/>
              </a:spcBef>
              <a:spcAft>
                <a:spcPts val="0"/>
              </a:spcAft>
              <a:buFont typeface="Arial" panose="020B0604020202020204" pitchFamily="34" charset="0"/>
              <a:tabLst/>
            </a:pPr>
            <a:r>
              <a:rPr lang="fr-CA"/>
              <a:t>Add a slide title</a:t>
            </a:r>
            <a:endParaRPr lang="en-CA"/>
          </a:p>
        </p:txBody>
      </p:sp>
      <p:sp>
        <p:nvSpPr>
          <p:cNvPr id="4" name="Espace réservé du pied de page 46">
            <a:extLst>
              <a:ext uri="{FF2B5EF4-FFF2-40B4-BE49-F238E27FC236}">
                <a16:creationId xmlns:a16="http://schemas.microsoft.com/office/drawing/2014/main" id="{53E55055-965B-9D68-09BC-A322C4D3ADE9}"/>
              </a:ext>
            </a:extLst>
          </p:cNvPr>
          <p:cNvSpPr txBox="1">
            <a:spLocks/>
          </p:cNvSpPr>
          <p:nvPr userDrawn="1"/>
        </p:nvSpPr>
        <p:spPr>
          <a:xfrm>
            <a:off x="11068051" y="0"/>
            <a:ext cx="742949" cy="377131"/>
          </a:xfrm>
          <a:prstGeom prst="rect">
            <a:avLst/>
          </a:prstGeom>
        </p:spPr>
        <p:txBody>
          <a:bodyPr vert="horz" lIns="0" tIns="0" rIns="0" bIns="0" rtlCol="0" anchor="ctr" anchorCtr="0">
            <a:noAutofit/>
          </a:bodyPr>
          <a:lstStyle>
            <a:defPPr>
              <a:defRPr lang="fr-FR"/>
            </a:defPPr>
            <a:lvl1pPr marL="0" algn="l" defTabSz="914400" rtl="0" eaLnBrk="1" latinLnBrk="0" hangingPunct="1">
              <a:defRPr sz="900" kern="1200" cap="all" baseline="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7599094C-C5DC-BE41-881B-60A113F1F1F8}" type="slidenum">
              <a:rPr lang="en-CA" sz="1051">
                <a:solidFill>
                  <a:srgbClr val="00B0BF"/>
                </a:solidFill>
              </a:rPr>
              <a:t>‹#›</a:t>
            </a:fld>
            <a:endParaRPr lang="fr-CA" sz="1051">
              <a:solidFill>
                <a:srgbClr val="00B0BF"/>
              </a:solidFill>
            </a:endParaRPr>
          </a:p>
        </p:txBody>
      </p:sp>
      <p:pic>
        <p:nvPicPr>
          <p:cNvPr id="5" name="Graphique 4">
            <a:extLst>
              <a:ext uri="{FF2B5EF4-FFF2-40B4-BE49-F238E27FC236}">
                <a16:creationId xmlns:a16="http://schemas.microsoft.com/office/drawing/2014/main" id="{E2048079-5C7E-C4DB-2A4F-F467BFE28AD8}"/>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6567" t="40680" r="6268" b="40459"/>
          <a:stretch/>
        </p:blipFill>
        <p:spPr>
          <a:xfrm>
            <a:off x="9136275" y="116187"/>
            <a:ext cx="684000" cy="148299"/>
          </a:xfrm>
          <a:prstGeom prst="rect">
            <a:avLst/>
          </a:prstGeom>
        </p:spPr>
      </p:pic>
      <p:sp>
        <p:nvSpPr>
          <p:cNvPr id="7" name="Espace réservé du texte 18">
            <a:extLst>
              <a:ext uri="{FF2B5EF4-FFF2-40B4-BE49-F238E27FC236}">
                <a16:creationId xmlns:a16="http://schemas.microsoft.com/office/drawing/2014/main" id="{6285A298-0305-EF57-671C-F0BC70B051BC}"/>
              </a:ext>
            </a:extLst>
          </p:cNvPr>
          <p:cNvSpPr>
            <a:spLocks noGrp="1"/>
          </p:cNvSpPr>
          <p:nvPr>
            <p:ph type="body" sz="quarter" idx="17" hasCustomPrompt="1"/>
          </p:nvPr>
        </p:nvSpPr>
        <p:spPr>
          <a:xfrm>
            <a:off x="381002" y="0"/>
            <a:ext cx="7772399" cy="381000"/>
          </a:xfrm>
          <a:prstGeom prst="rect">
            <a:avLst/>
          </a:prstGeom>
        </p:spPr>
        <p:txBody>
          <a:bodyPr lIns="0" tIns="0" rIns="0" bIns="0" anchor="ctr" anchorCtr="0"/>
          <a:lstStyle>
            <a:lvl1pPr>
              <a:defRPr sz="1100">
                <a:solidFill>
                  <a:srgbClr val="00B0BF"/>
                </a:solidFill>
              </a:defRPr>
            </a:lvl1pPr>
            <a:lvl2pPr>
              <a:defRPr sz="1051"/>
            </a:lvl2pPr>
            <a:lvl3pPr>
              <a:defRPr sz="1051"/>
            </a:lvl3pPr>
            <a:lvl4pPr>
              <a:defRPr sz="1051"/>
            </a:lvl4pPr>
            <a:lvl5pPr>
              <a:defRPr sz="1051"/>
            </a:lvl5pPr>
          </a:lstStyle>
          <a:p>
            <a:pPr lvl="0"/>
            <a:r>
              <a:rPr lang="fr-CA"/>
              <a:t>Add a subheading / section title / presentation title</a:t>
            </a:r>
          </a:p>
        </p:txBody>
      </p:sp>
      <p:pic>
        <p:nvPicPr>
          <p:cNvPr id="8" name="Image 7">
            <a:extLst>
              <a:ext uri="{FF2B5EF4-FFF2-40B4-BE49-F238E27FC236}">
                <a16:creationId xmlns:a16="http://schemas.microsoft.com/office/drawing/2014/main" id="{82EBFC0B-1C99-A875-F26F-BDE0E7779679}"/>
              </a:ext>
            </a:extLst>
          </p:cNvPr>
          <p:cNvPicPr>
            <a:picLocks noChangeAspect="1"/>
          </p:cNvPicPr>
          <p:nvPr userDrawn="1"/>
        </p:nvPicPr>
        <p:blipFill>
          <a:blip r:embed="rId4">
            <a:duotone>
              <a:schemeClr val="accent2">
                <a:shade val="45000"/>
                <a:satMod val="135000"/>
              </a:schemeClr>
              <a:prstClr val="white"/>
            </a:duotone>
            <a:alphaModFix/>
          </a:blip>
          <a:stretch>
            <a:fillRect/>
          </a:stretch>
        </p:blipFill>
        <p:spPr>
          <a:xfrm>
            <a:off x="10693589" y="99315"/>
            <a:ext cx="152211" cy="183839"/>
          </a:xfrm>
          <a:prstGeom prst="rect">
            <a:avLst/>
          </a:prstGeom>
        </p:spPr>
      </p:pic>
      <p:sp>
        <p:nvSpPr>
          <p:cNvPr id="3" name="Espace réservé du texte 24">
            <a:extLst>
              <a:ext uri="{FF2B5EF4-FFF2-40B4-BE49-F238E27FC236}">
                <a16:creationId xmlns:a16="http://schemas.microsoft.com/office/drawing/2014/main" id="{64FE595C-E57F-73A7-2A6F-D9DCF0F52CCF}"/>
              </a:ext>
            </a:extLst>
          </p:cNvPr>
          <p:cNvSpPr>
            <a:spLocks noGrp="1"/>
          </p:cNvSpPr>
          <p:nvPr>
            <p:ph type="body" sz="quarter" idx="37" hasCustomPrompt="1"/>
          </p:nvPr>
        </p:nvSpPr>
        <p:spPr>
          <a:xfrm>
            <a:off x="-2124000" y="2231581"/>
            <a:ext cx="2124000" cy="446659"/>
          </a:xfrm>
          <a:prstGeom prst="rect">
            <a:avLst/>
          </a:prstGeom>
        </p:spPr>
        <p:txBody>
          <a:bodyPr lIns="0" tIns="0" rIns="0" bIns="0" anchor="t" anchorCtr="0"/>
          <a:lstStyle>
            <a:lvl1pPr algn="l">
              <a:defRPr lang="fr-CA" sz="1100" b="0" i="0" u="none" strike="noStrike" kern="1200" dirty="0">
                <a:solidFill>
                  <a:srgbClr val="005860"/>
                </a:solidFill>
                <a:effectLst/>
                <a:latin typeface="+mn-lt"/>
                <a:ea typeface="+mn-ea"/>
                <a:cs typeface="+mn-cs"/>
              </a:defRPr>
            </a:lvl1pPr>
            <a:lvl2pPr>
              <a:defRPr sz="1800" b="0" i="0">
                <a:solidFill>
                  <a:srgbClr val="5FD9E0"/>
                </a:solidFill>
                <a:latin typeface="Georgia" panose="02040502050405020303" pitchFamily="18" charset="0"/>
              </a:defRPr>
            </a:lvl2pPr>
            <a:lvl3pPr>
              <a:defRPr sz="1800" b="0" i="0">
                <a:solidFill>
                  <a:srgbClr val="5FD9E0"/>
                </a:solidFill>
                <a:latin typeface="Georgia" panose="02040502050405020303" pitchFamily="18" charset="0"/>
              </a:defRPr>
            </a:lvl3pPr>
            <a:lvl4pPr>
              <a:defRPr sz="1800" b="0" i="0">
                <a:solidFill>
                  <a:srgbClr val="5FD9E0"/>
                </a:solidFill>
                <a:latin typeface="Georgia" panose="02040502050405020303" pitchFamily="18" charset="0"/>
              </a:defRPr>
            </a:lvl4pPr>
            <a:lvl5pPr>
              <a:defRPr sz="1800" b="0" i="0">
                <a:solidFill>
                  <a:srgbClr val="5FD9E0"/>
                </a:solidFill>
                <a:latin typeface="Georgia" panose="02040502050405020303" pitchFamily="18" charset="0"/>
              </a:defRPr>
            </a:lvl5pPr>
          </a:lstStyle>
          <a:p>
            <a:pPr lvl="0"/>
            <a:r>
              <a:rPr lang="fr-CA" err="1"/>
              <a:t>Add</a:t>
            </a:r>
            <a:r>
              <a:rPr lang="fr-CA"/>
              <a:t> text</a:t>
            </a:r>
          </a:p>
        </p:txBody>
      </p:sp>
    </p:spTree>
    <p:extLst>
      <p:ext uri="{BB962C8B-B14F-4D97-AF65-F5344CB8AC3E}">
        <p14:creationId xmlns:p14="http://schemas.microsoft.com/office/powerpoint/2010/main" val="2979647749"/>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orient="horz">
          <p15:clr>
            <a:srgbClr val="FBAE40"/>
          </p15:clr>
        </p15:guide>
        <p15:guide id="4" orient="horz" pos="4320">
          <p15:clr>
            <a:srgbClr val="FBAE40"/>
          </p15:clr>
        </p15:guide>
        <p15:guide id="5" orient="horz" pos="617">
          <p15:clr>
            <a:srgbClr val="FBAE40"/>
          </p15:clr>
        </p15:guide>
        <p15:guide id="6" orient="horz" pos="1234">
          <p15:clr>
            <a:srgbClr val="FBAE40"/>
          </p15:clr>
        </p15:guide>
        <p15:guide id="7" orient="horz" pos="1842">
          <p15:clr>
            <a:srgbClr val="FBAE40"/>
          </p15:clr>
        </p15:guide>
        <p15:guide id="8" orient="horz" pos="2468">
          <p15:clr>
            <a:srgbClr val="FBAE40"/>
          </p15:clr>
        </p15:guide>
        <p15:guide id="9" orient="horz" pos="3085">
          <p15:clr>
            <a:srgbClr val="FBAE40"/>
          </p15:clr>
        </p15:guide>
        <p15:guide id="10" orient="horz" pos="3702">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ontent-Blank">
    <p:bg>
      <p:bgPr>
        <a:solidFill>
          <a:srgbClr val="EEF4FC"/>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B1DD4B1-8F19-BA49-B6DA-8849E939C337}"/>
              </a:ext>
            </a:extLst>
          </p:cNvPr>
          <p:cNvSpPr/>
          <p:nvPr userDrawn="1"/>
        </p:nvSpPr>
        <p:spPr>
          <a:xfrm>
            <a:off x="-3114" y="1"/>
            <a:ext cx="459956" cy="6869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p>
        </p:txBody>
      </p:sp>
      <p:grpSp>
        <p:nvGrpSpPr>
          <p:cNvPr id="27" name="Grouper 2">
            <a:extLst>
              <a:ext uri="{FF2B5EF4-FFF2-40B4-BE49-F238E27FC236}">
                <a16:creationId xmlns:a16="http://schemas.microsoft.com/office/drawing/2014/main" id="{D86D812C-798A-584B-B8F9-2737AF3807F5}"/>
              </a:ext>
            </a:extLst>
          </p:cNvPr>
          <p:cNvGrpSpPr/>
          <p:nvPr userDrawn="1"/>
        </p:nvGrpSpPr>
        <p:grpSpPr>
          <a:xfrm rot="16200000">
            <a:off x="-427620" y="5896587"/>
            <a:ext cx="1286607" cy="168863"/>
            <a:chOff x="1449859" y="957608"/>
            <a:chExt cx="2334998" cy="306458"/>
          </a:xfrm>
          <a:solidFill>
            <a:schemeClr val="bg2"/>
          </a:solidFill>
        </p:grpSpPr>
        <p:sp>
          <p:nvSpPr>
            <p:cNvPr id="28" name="Freeform 145">
              <a:extLst>
                <a:ext uri="{FF2B5EF4-FFF2-40B4-BE49-F238E27FC236}">
                  <a16:creationId xmlns:a16="http://schemas.microsoft.com/office/drawing/2014/main" id="{9FD8C818-7E45-AC4C-B8C6-5405D3993995}"/>
                </a:ext>
              </a:extLst>
            </p:cNvPr>
            <p:cNvSpPr/>
            <p:nvPr/>
          </p:nvSpPr>
          <p:spPr>
            <a:xfrm>
              <a:off x="1711693" y="1027502"/>
              <a:ext cx="231726" cy="236564"/>
            </a:xfrm>
            <a:custGeom>
              <a:avLst/>
              <a:gdLst/>
              <a:ahLst/>
              <a:cxnLst>
                <a:cxn ang="3cd4">
                  <a:pos x="hc" y="t"/>
                </a:cxn>
                <a:cxn ang="cd2">
                  <a:pos x="l" y="vc"/>
                </a:cxn>
                <a:cxn ang="cd4">
                  <a:pos x="hc" y="b"/>
                </a:cxn>
                <a:cxn ang="0">
                  <a:pos x="r" y="vc"/>
                </a:cxn>
              </a:cxnLst>
              <a:rect l="l" t="t" r="r" b="b"/>
              <a:pathLst>
                <a:path w="863" h="881">
                  <a:moveTo>
                    <a:pt x="636" y="593"/>
                  </a:moveTo>
                  <a:cubicBezTo>
                    <a:pt x="593" y="646"/>
                    <a:pt x="516" y="680"/>
                    <a:pt x="442" y="680"/>
                  </a:cubicBezTo>
                  <a:cubicBezTo>
                    <a:pt x="336" y="680"/>
                    <a:pt x="254" y="614"/>
                    <a:pt x="223" y="521"/>
                  </a:cubicBezTo>
                  <a:lnTo>
                    <a:pt x="858" y="521"/>
                  </a:lnTo>
                  <a:cubicBezTo>
                    <a:pt x="861" y="495"/>
                    <a:pt x="863" y="463"/>
                    <a:pt x="863" y="436"/>
                  </a:cubicBezTo>
                  <a:cubicBezTo>
                    <a:pt x="861" y="193"/>
                    <a:pt x="681" y="-3"/>
                    <a:pt x="437" y="0"/>
                  </a:cubicBezTo>
                  <a:cubicBezTo>
                    <a:pt x="193" y="2"/>
                    <a:pt x="-3" y="201"/>
                    <a:pt x="0" y="444"/>
                  </a:cubicBezTo>
                  <a:cubicBezTo>
                    <a:pt x="3" y="688"/>
                    <a:pt x="201" y="884"/>
                    <a:pt x="445" y="881"/>
                  </a:cubicBezTo>
                  <a:cubicBezTo>
                    <a:pt x="593" y="881"/>
                    <a:pt x="712" y="828"/>
                    <a:pt x="787" y="744"/>
                  </a:cubicBezTo>
                  <a:close/>
                  <a:moveTo>
                    <a:pt x="651" y="362"/>
                  </a:moveTo>
                  <a:lnTo>
                    <a:pt x="220" y="362"/>
                  </a:lnTo>
                  <a:cubicBezTo>
                    <a:pt x="249" y="270"/>
                    <a:pt x="334" y="198"/>
                    <a:pt x="440" y="198"/>
                  </a:cubicBezTo>
                  <a:cubicBezTo>
                    <a:pt x="546" y="198"/>
                    <a:pt x="625" y="267"/>
                    <a:pt x="651" y="36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29" name="Freeform 146">
              <a:extLst>
                <a:ext uri="{FF2B5EF4-FFF2-40B4-BE49-F238E27FC236}">
                  <a16:creationId xmlns:a16="http://schemas.microsoft.com/office/drawing/2014/main" id="{B206F1E5-CCD4-9445-A669-BD2D5B2105D8}"/>
                </a:ext>
              </a:extLst>
            </p:cNvPr>
            <p:cNvSpPr/>
            <p:nvPr/>
          </p:nvSpPr>
          <p:spPr>
            <a:xfrm>
              <a:off x="3081615" y="1027502"/>
              <a:ext cx="231994" cy="236564"/>
            </a:xfrm>
            <a:custGeom>
              <a:avLst/>
              <a:gdLst/>
              <a:ahLst/>
              <a:cxnLst>
                <a:cxn ang="3cd4">
                  <a:pos x="hc" y="t"/>
                </a:cxn>
                <a:cxn ang="cd2">
                  <a:pos x="l" y="vc"/>
                </a:cxn>
                <a:cxn ang="cd4">
                  <a:pos x="hc" y="b"/>
                </a:cxn>
                <a:cxn ang="0">
                  <a:pos x="r" y="vc"/>
                </a:cxn>
              </a:cxnLst>
              <a:rect l="l" t="t" r="r" b="b"/>
              <a:pathLst>
                <a:path w="864" h="881">
                  <a:moveTo>
                    <a:pt x="636" y="593"/>
                  </a:moveTo>
                  <a:cubicBezTo>
                    <a:pt x="594" y="646"/>
                    <a:pt x="517" y="680"/>
                    <a:pt x="443" y="680"/>
                  </a:cubicBezTo>
                  <a:cubicBezTo>
                    <a:pt x="337" y="680"/>
                    <a:pt x="255" y="614"/>
                    <a:pt x="223" y="521"/>
                  </a:cubicBezTo>
                  <a:lnTo>
                    <a:pt x="858" y="521"/>
                  </a:lnTo>
                  <a:cubicBezTo>
                    <a:pt x="861" y="495"/>
                    <a:pt x="864" y="463"/>
                    <a:pt x="864" y="436"/>
                  </a:cubicBezTo>
                  <a:cubicBezTo>
                    <a:pt x="861" y="193"/>
                    <a:pt x="681" y="-3"/>
                    <a:pt x="437" y="0"/>
                  </a:cubicBezTo>
                  <a:cubicBezTo>
                    <a:pt x="194" y="2"/>
                    <a:pt x="-2" y="201"/>
                    <a:pt x="0" y="444"/>
                  </a:cubicBezTo>
                  <a:cubicBezTo>
                    <a:pt x="3" y="688"/>
                    <a:pt x="202" y="884"/>
                    <a:pt x="445" y="881"/>
                  </a:cubicBezTo>
                  <a:cubicBezTo>
                    <a:pt x="594" y="881"/>
                    <a:pt x="713" y="828"/>
                    <a:pt x="787" y="744"/>
                  </a:cubicBezTo>
                  <a:close/>
                  <a:moveTo>
                    <a:pt x="649" y="362"/>
                  </a:moveTo>
                  <a:lnTo>
                    <a:pt x="218" y="362"/>
                  </a:lnTo>
                  <a:cubicBezTo>
                    <a:pt x="249" y="270"/>
                    <a:pt x="331" y="198"/>
                    <a:pt x="437" y="198"/>
                  </a:cubicBezTo>
                  <a:cubicBezTo>
                    <a:pt x="543" y="198"/>
                    <a:pt x="623" y="267"/>
                    <a:pt x="649" y="36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30" name="Freeform 147">
              <a:extLst>
                <a:ext uri="{FF2B5EF4-FFF2-40B4-BE49-F238E27FC236}">
                  <a16:creationId xmlns:a16="http://schemas.microsoft.com/office/drawing/2014/main" id="{BF5E9117-3D21-A046-8C73-241AF13AF84D}"/>
                </a:ext>
              </a:extLst>
            </p:cNvPr>
            <p:cNvSpPr/>
            <p:nvPr/>
          </p:nvSpPr>
          <p:spPr>
            <a:xfrm>
              <a:off x="3338073" y="1027502"/>
              <a:ext cx="208876" cy="236027"/>
            </a:xfrm>
            <a:custGeom>
              <a:avLst/>
              <a:gdLst/>
              <a:ahLst/>
              <a:cxnLst>
                <a:cxn ang="3cd4">
                  <a:pos x="hc" y="t"/>
                </a:cxn>
                <a:cxn ang="cd2">
                  <a:pos x="l" y="vc"/>
                </a:cxn>
                <a:cxn ang="cd4">
                  <a:pos x="hc" y="b"/>
                </a:cxn>
                <a:cxn ang="0">
                  <a:pos x="r" y="vc"/>
                </a:cxn>
              </a:cxnLst>
              <a:rect l="l" t="t" r="r" b="b"/>
              <a:pathLst>
                <a:path w="778" h="879">
                  <a:moveTo>
                    <a:pt x="206" y="439"/>
                  </a:moveTo>
                  <a:cubicBezTo>
                    <a:pt x="206" y="307"/>
                    <a:pt x="304" y="198"/>
                    <a:pt x="439" y="198"/>
                  </a:cubicBezTo>
                  <a:cubicBezTo>
                    <a:pt x="521" y="198"/>
                    <a:pt x="593" y="238"/>
                    <a:pt x="635" y="301"/>
                  </a:cubicBezTo>
                  <a:lnTo>
                    <a:pt x="778" y="158"/>
                  </a:lnTo>
                  <a:cubicBezTo>
                    <a:pt x="696" y="60"/>
                    <a:pt x="574" y="0"/>
                    <a:pt x="439" y="0"/>
                  </a:cubicBezTo>
                  <a:cubicBezTo>
                    <a:pt x="196" y="0"/>
                    <a:pt x="0" y="195"/>
                    <a:pt x="0" y="439"/>
                  </a:cubicBezTo>
                  <a:cubicBezTo>
                    <a:pt x="0" y="683"/>
                    <a:pt x="196" y="879"/>
                    <a:pt x="439" y="879"/>
                  </a:cubicBezTo>
                  <a:cubicBezTo>
                    <a:pt x="577" y="879"/>
                    <a:pt x="699" y="818"/>
                    <a:pt x="778" y="720"/>
                  </a:cubicBezTo>
                  <a:lnTo>
                    <a:pt x="635" y="577"/>
                  </a:lnTo>
                  <a:cubicBezTo>
                    <a:pt x="593" y="640"/>
                    <a:pt x="521" y="680"/>
                    <a:pt x="439" y="680"/>
                  </a:cubicBezTo>
                  <a:cubicBezTo>
                    <a:pt x="307" y="680"/>
                    <a:pt x="206" y="571"/>
                    <a:pt x="206" y="439"/>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31" name="Freeform 148">
              <a:extLst>
                <a:ext uri="{FF2B5EF4-FFF2-40B4-BE49-F238E27FC236}">
                  <a16:creationId xmlns:a16="http://schemas.microsoft.com/office/drawing/2014/main" id="{E73276F2-FDC8-7642-AD30-BF654C8D962F}"/>
                </a:ext>
              </a:extLst>
            </p:cNvPr>
            <p:cNvSpPr/>
            <p:nvPr/>
          </p:nvSpPr>
          <p:spPr>
            <a:xfrm>
              <a:off x="1449859" y="957608"/>
              <a:ext cx="236564" cy="304308"/>
            </a:xfrm>
            <a:custGeom>
              <a:avLst/>
              <a:gdLst/>
              <a:ahLst/>
              <a:cxnLst>
                <a:cxn ang="3cd4">
                  <a:pos x="hc" y="t"/>
                </a:cxn>
                <a:cxn ang="cd2">
                  <a:pos x="l" y="vc"/>
                </a:cxn>
                <a:cxn ang="cd4">
                  <a:pos x="hc" y="b"/>
                </a:cxn>
                <a:cxn ang="0">
                  <a:pos x="r" y="vc"/>
                </a:cxn>
              </a:cxnLst>
              <a:rect l="l" t="t" r="r" b="b"/>
              <a:pathLst>
                <a:path w="881" h="1133">
                  <a:moveTo>
                    <a:pt x="227" y="1025"/>
                  </a:moveTo>
                  <a:lnTo>
                    <a:pt x="227" y="1107"/>
                  </a:lnTo>
                  <a:lnTo>
                    <a:pt x="0" y="1107"/>
                  </a:lnTo>
                  <a:lnTo>
                    <a:pt x="0" y="0"/>
                  </a:lnTo>
                  <a:lnTo>
                    <a:pt x="235" y="0"/>
                  </a:lnTo>
                  <a:lnTo>
                    <a:pt x="235" y="355"/>
                  </a:lnTo>
                  <a:cubicBezTo>
                    <a:pt x="299" y="294"/>
                    <a:pt x="386" y="257"/>
                    <a:pt x="482" y="257"/>
                  </a:cubicBezTo>
                  <a:cubicBezTo>
                    <a:pt x="701" y="257"/>
                    <a:pt x="881" y="448"/>
                    <a:pt x="881" y="696"/>
                  </a:cubicBezTo>
                  <a:cubicBezTo>
                    <a:pt x="884" y="943"/>
                    <a:pt x="704" y="1133"/>
                    <a:pt x="484" y="1133"/>
                  </a:cubicBezTo>
                  <a:cubicBezTo>
                    <a:pt x="384" y="1133"/>
                    <a:pt x="294" y="1094"/>
                    <a:pt x="227" y="1025"/>
                  </a:cubicBezTo>
                  <a:close/>
                  <a:moveTo>
                    <a:pt x="238" y="696"/>
                  </a:moveTo>
                  <a:cubicBezTo>
                    <a:pt x="238" y="826"/>
                    <a:pt x="332" y="932"/>
                    <a:pt x="452" y="932"/>
                  </a:cubicBezTo>
                  <a:cubicBezTo>
                    <a:pt x="571" y="932"/>
                    <a:pt x="667" y="829"/>
                    <a:pt x="667" y="696"/>
                  </a:cubicBezTo>
                  <a:cubicBezTo>
                    <a:pt x="667" y="559"/>
                    <a:pt x="571" y="455"/>
                    <a:pt x="452" y="455"/>
                  </a:cubicBezTo>
                  <a:cubicBezTo>
                    <a:pt x="332" y="455"/>
                    <a:pt x="238" y="564"/>
                    <a:pt x="238" y="69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32" name="Freeform 149">
              <a:extLst>
                <a:ext uri="{FF2B5EF4-FFF2-40B4-BE49-F238E27FC236}">
                  <a16:creationId xmlns:a16="http://schemas.microsoft.com/office/drawing/2014/main" id="{7D1FB384-6FFD-8240-A079-7ED51F945D8D}"/>
                </a:ext>
              </a:extLst>
            </p:cNvPr>
            <p:cNvSpPr/>
            <p:nvPr/>
          </p:nvSpPr>
          <p:spPr>
            <a:xfrm>
              <a:off x="2578109" y="957608"/>
              <a:ext cx="236564" cy="305114"/>
            </a:xfrm>
            <a:custGeom>
              <a:avLst/>
              <a:gdLst/>
              <a:ahLst/>
              <a:cxnLst>
                <a:cxn ang="3cd4">
                  <a:pos x="hc" y="t"/>
                </a:cxn>
                <a:cxn ang="cd2">
                  <a:pos x="l" y="vc"/>
                </a:cxn>
                <a:cxn ang="cd4">
                  <a:pos x="hc" y="b"/>
                </a:cxn>
                <a:cxn ang="0">
                  <a:pos x="r" y="vc"/>
                </a:cxn>
              </a:cxnLst>
              <a:rect l="l" t="t" r="r" b="b"/>
              <a:pathLst>
                <a:path w="881" h="1136">
                  <a:moveTo>
                    <a:pt x="399" y="257"/>
                  </a:moveTo>
                  <a:cubicBezTo>
                    <a:pt x="495" y="257"/>
                    <a:pt x="582" y="294"/>
                    <a:pt x="646" y="355"/>
                  </a:cubicBezTo>
                  <a:lnTo>
                    <a:pt x="646" y="0"/>
                  </a:lnTo>
                  <a:lnTo>
                    <a:pt x="881" y="0"/>
                  </a:lnTo>
                  <a:lnTo>
                    <a:pt x="881" y="1110"/>
                  </a:lnTo>
                  <a:lnTo>
                    <a:pt x="656" y="1110"/>
                  </a:lnTo>
                  <a:lnTo>
                    <a:pt x="656" y="1027"/>
                  </a:lnTo>
                  <a:cubicBezTo>
                    <a:pt x="590" y="1096"/>
                    <a:pt x="500" y="1136"/>
                    <a:pt x="399" y="1136"/>
                  </a:cubicBezTo>
                  <a:cubicBezTo>
                    <a:pt x="177" y="1133"/>
                    <a:pt x="0" y="943"/>
                    <a:pt x="0" y="696"/>
                  </a:cubicBezTo>
                  <a:cubicBezTo>
                    <a:pt x="0" y="448"/>
                    <a:pt x="180" y="257"/>
                    <a:pt x="399" y="257"/>
                  </a:cubicBezTo>
                  <a:close/>
                  <a:moveTo>
                    <a:pt x="429" y="932"/>
                  </a:moveTo>
                  <a:cubicBezTo>
                    <a:pt x="548" y="932"/>
                    <a:pt x="643" y="826"/>
                    <a:pt x="643" y="696"/>
                  </a:cubicBezTo>
                  <a:cubicBezTo>
                    <a:pt x="643" y="561"/>
                    <a:pt x="548" y="455"/>
                    <a:pt x="429" y="455"/>
                  </a:cubicBezTo>
                  <a:cubicBezTo>
                    <a:pt x="309" y="455"/>
                    <a:pt x="214" y="559"/>
                    <a:pt x="214" y="696"/>
                  </a:cubicBezTo>
                  <a:cubicBezTo>
                    <a:pt x="214" y="831"/>
                    <a:pt x="309" y="932"/>
                    <a:pt x="429" y="93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33" name="Freeform 150">
              <a:extLst>
                <a:ext uri="{FF2B5EF4-FFF2-40B4-BE49-F238E27FC236}">
                  <a16:creationId xmlns:a16="http://schemas.microsoft.com/office/drawing/2014/main" id="{5BEED919-FBB2-0F42-97D3-EA744AD43DAE}"/>
                </a:ext>
              </a:extLst>
            </p:cNvPr>
            <p:cNvSpPr/>
            <p:nvPr/>
          </p:nvSpPr>
          <p:spPr>
            <a:xfrm>
              <a:off x="2066808" y="1026696"/>
              <a:ext cx="240328" cy="236027"/>
            </a:xfrm>
            <a:custGeom>
              <a:avLst/>
              <a:gdLst/>
              <a:ahLst/>
              <a:cxnLst>
                <a:cxn ang="3cd4">
                  <a:pos x="hc" y="t"/>
                </a:cxn>
                <a:cxn ang="cd2">
                  <a:pos x="l" y="vc"/>
                </a:cxn>
                <a:cxn ang="cd4">
                  <a:pos x="hc" y="b"/>
                </a:cxn>
                <a:cxn ang="0">
                  <a:pos x="r" y="vc"/>
                </a:cxn>
              </a:cxnLst>
              <a:rect l="l" t="t" r="r" b="b"/>
              <a:pathLst>
                <a:path w="895" h="879">
                  <a:moveTo>
                    <a:pt x="895" y="850"/>
                  </a:moveTo>
                  <a:lnTo>
                    <a:pt x="660" y="850"/>
                  </a:lnTo>
                  <a:lnTo>
                    <a:pt x="660" y="770"/>
                  </a:lnTo>
                  <a:cubicBezTo>
                    <a:pt x="594" y="839"/>
                    <a:pt x="504" y="879"/>
                    <a:pt x="400" y="879"/>
                  </a:cubicBezTo>
                  <a:cubicBezTo>
                    <a:pt x="180" y="879"/>
                    <a:pt x="0" y="688"/>
                    <a:pt x="0" y="439"/>
                  </a:cubicBezTo>
                  <a:cubicBezTo>
                    <a:pt x="0" y="188"/>
                    <a:pt x="183" y="0"/>
                    <a:pt x="400" y="0"/>
                  </a:cubicBezTo>
                  <a:cubicBezTo>
                    <a:pt x="504" y="0"/>
                    <a:pt x="594" y="40"/>
                    <a:pt x="660" y="108"/>
                  </a:cubicBezTo>
                  <a:lnTo>
                    <a:pt x="660" y="18"/>
                  </a:lnTo>
                  <a:lnTo>
                    <a:pt x="895" y="18"/>
                  </a:lnTo>
                  <a:close/>
                  <a:moveTo>
                    <a:pt x="218" y="442"/>
                  </a:moveTo>
                  <a:cubicBezTo>
                    <a:pt x="218" y="577"/>
                    <a:pt x="318" y="680"/>
                    <a:pt x="440" y="680"/>
                  </a:cubicBezTo>
                  <a:cubicBezTo>
                    <a:pt x="564" y="680"/>
                    <a:pt x="662" y="574"/>
                    <a:pt x="662" y="442"/>
                  </a:cubicBezTo>
                  <a:cubicBezTo>
                    <a:pt x="662" y="307"/>
                    <a:pt x="562" y="201"/>
                    <a:pt x="440" y="201"/>
                  </a:cubicBezTo>
                  <a:cubicBezTo>
                    <a:pt x="318" y="201"/>
                    <a:pt x="218" y="307"/>
                    <a:pt x="218" y="44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34" name="Freeform 151">
              <a:extLst>
                <a:ext uri="{FF2B5EF4-FFF2-40B4-BE49-F238E27FC236}">
                  <a16:creationId xmlns:a16="http://schemas.microsoft.com/office/drawing/2014/main" id="{FE54AFAF-416E-B449-AF4D-3223C798D21B}"/>
                </a:ext>
              </a:extLst>
            </p:cNvPr>
            <p:cNvSpPr/>
            <p:nvPr/>
          </p:nvSpPr>
          <p:spPr>
            <a:xfrm>
              <a:off x="3572218" y="972662"/>
              <a:ext cx="117207" cy="288716"/>
            </a:xfrm>
            <a:custGeom>
              <a:avLst/>
              <a:gdLst/>
              <a:ahLst/>
              <a:cxnLst>
                <a:cxn ang="3cd4">
                  <a:pos x="hc" y="t"/>
                </a:cxn>
                <a:cxn ang="cd2">
                  <a:pos x="l" y="vc"/>
                </a:cxn>
                <a:cxn ang="cd4">
                  <a:pos x="hc" y="b"/>
                </a:cxn>
                <a:cxn ang="0">
                  <a:pos x="r" y="vc"/>
                </a:cxn>
              </a:cxnLst>
              <a:rect l="l" t="t" r="r" b="b"/>
              <a:pathLst>
                <a:path w="437" h="1075">
                  <a:moveTo>
                    <a:pt x="0" y="820"/>
                  </a:moveTo>
                  <a:lnTo>
                    <a:pt x="0" y="421"/>
                  </a:lnTo>
                  <a:lnTo>
                    <a:pt x="0" y="217"/>
                  </a:lnTo>
                  <a:lnTo>
                    <a:pt x="0" y="0"/>
                  </a:lnTo>
                  <a:lnTo>
                    <a:pt x="238" y="0"/>
                  </a:lnTo>
                  <a:lnTo>
                    <a:pt x="238" y="214"/>
                  </a:lnTo>
                  <a:lnTo>
                    <a:pt x="437" y="214"/>
                  </a:lnTo>
                  <a:lnTo>
                    <a:pt x="437" y="418"/>
                  </a:lnTo>
                  <a:lnTo>
                    <a:pt x="238" y="418"/>
                  </a:lnTo>
                  <a:lnTo>
                    <a:pt x="238" y="778"/>
                  </a:lnTo>
                  <a:cubicBezTo>
                    <a:pt x="238" y="834"/>
                    <a:pt x="262" y="860"/>
                    <a:pt x="315" y="860"/>
                  </a:cubicBezTo>
                  <a:cubicBezTo>
                    <a:pt x="360" y="860"/>
                    <a:pt x="400" y="850"/>
                    <a:pt x="434" y="831"/>
                  </a:cubicBezTo>
                  <a:lnTo>
                    <a:pt x="434" y="1024"/>
                  </a:lnTo>
                  <a:cubicBezTo>
                    <a:pt x="384" y="1054"/>
                    <a:pt x="326" y="1075"/>
                    <a:pt x="246" y="1075"/>
                  </a:cubicBezTo>
                  <a:cubicBezTo>
                    <a:pt x="100" y="1075"/>
                    <a:pt x="0" y="1016"/>
                    <a:pt x="0" y="82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35" name="Freeform 152">
              <a:extLst>
                <a:ext uri="{FF2B5EF4-FFF2-40B4-BE49-F238E27FC236}">
                  <a16:creationId xmlns:a16="http://schemas.microsoft.com/office/drawing/2014/main" id="{7052BD7C-02DD-4E49-8BD8-18CAD11E0154}"/>
                </a:ext>
              </a:extLst>
            </p:cNvPr>
            <p:cNvSpPr/>
            <p:nvPr/>
          </p:nvSpPr>
          <p:spPr>
            <a:xfrm>
              <a:off x="1972988" y="957608"/>
              <a:ext cx="63173" cy="297318"/>
            </a:xfrm>
            <a:custGeom>
              <a:avLst/>
              <a:gdLst/>
              <a:ahLst/>
              <a:cxnLst>
                <a:cxn ang="3cd4">
                  <a:pos x="hc" y="t"/>
                </a:cxn>
                <a:cxn ang="cd2">
                  <a:pos x="l" y="vc"/>
                </a:cxn>
                <a:cxn ang="cd4">
                  <a:pos x="hc" y="b"/>
                </a:cxn>
                <a:cxn ang="0">
                  <a:pos x="r" y="vc"/>
                </a:cxn>
              </a:cxnLst>
              <a:rect l="l" t="t" r="r" b="b"/>
              <a:pathLst>
                <a:path w="236" h="1107">
                  <a:moveTo>
                    <a:pt x="118" y="1107"/>
                  </a:moveTo>
                  <a:lnTo>
                    <a:pt x="0" y="1107"/>
                  </a:lnTo>
                  <a:lnTo>
                    <a:pt x="0" y="0"/>
                  </a:lnTo>
                  <a:lnTo>
                    <a:pt x="236" y="0"/>
                  </a:lnTo>
                  <a:lnTo>
                    <a:pt x="236" y="1107"/>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36" name="Freeform 153">
              <a:extLst>
                <a:ext uri="{FF2B5EF4-FFF2-40B4-BE49-F238E27FC236}">
                  <a16:creationId xmlns:a16="http://schemas.microsoft.com/office/drawing/2014/main" id="{6F0C7A5B-D184-5F45-A276-61C90C0A1F8F}"/>
                </a:ext>
              </a:extLst>
            </p:cNvPr>
            <p:cNvSpPr/>
            <p:nvPr/>
          </p:nvSpPr>
          <p:spPr>
            <a:xfrm>
              <a:off x="2347997" y="1031534"/>
              <a:ext cx="63173" cy="223392"/>
            </a:xfrm>
            <a:custGeom>
              <a:avLst/>
              <a:gdLst/>
              <a:ahLst/>
              <a:cxnLst>
                <a:cxn ang="3cd4">
                  <a:pos x="hc" y="t"/>
                </a:cxn>
                <a:cxn ang="cd2">
                  <a:pos x="l" y="vc"/>
                </a:cxn>
                <a:cxn ang="cd4">
                  <a:pos x="hc" y="b"/>
                </a:cxn>
                <a:cxn ang="0">
                  <a:pos x="r" y="vc"/>
                </a:cxn>
              </a:cxnLst>
              <a:rect l="l" t="t" r="r" b="b"/>
              <a:pathLst>
                <a:path w="236" h="832">
                  <a:moveTo>
                    <a:pt x="118" y="832"/>
                  </a:moveTo>
                  <a:lnTo>
                    <a:pt x="0" y="832"/>
                  </a:lnTo>
                  <a:lnTo>
                    <a:pt x="0" y="0"/>
                  </a:lnTo>
                  <a:lnTo>
                    <a:pt x="236" y="0"/>
                  </a:lnTo>
                  <a:lnTo>
                    <a:pt x="236" y="832"/>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37" name="Freeform 154">
              <a:extLst>
                <a:ext uri="{FF2B5EF4-FFF2-40B4-BE49-F238E27FC236}">
                  <a16:creationId xmlns:a16="http://schemas.microsoft.com/office/drawing/2014/main" id="{D7736D80-CD06-6C4E-8554-3F5EA387571B}"/>
                </a:ext>
              </a:extLst>
            </p:cNvPr>
            <p:cNvSpPr/>
            <p:nvPr/>
          </p:nvSpPr>
          <p:spPr>
            <a:xfrm>
              <a:off x="2855535" y="1031534"/>
              <a:ext cx="63173" cy="223392"/>
            </a:xfrm>
            <a:custGeom>
              <a:avLst/>
              <a:gdLst/>
              <a:ahLst/>
              <a:cxnLst>
                <a:cxn ang="3cd4">
                  <a:pos x="hc" y="t"/>
                </a:cxn>
                <a:cxn ang="cd2">
                  <a:pos x="l" y="vc"/>
                </a:cxn>
                <a:cxn ang="cd4">
                  <a:pos x="hc" y="b"/>
                </a:cxn>
                <a:cxn ang="0">
                  <a:pos x="r" y="vc"/>
                </a:cxn>
              </a:cxnLst>
              <a:rect l="l" t="t" r="r" b="b"/>
              <a:pathLst>
                <a:path w="236" h="832">
                  <a:moveTo>
                    <a:pt x="118" y="832"/>
                  </a:moveTo>
                  <a:lnTo>
                    <a:pt x="0" y="832"/>
                  </a:lnTo>
                  <a:lnTo>
                    <a:pt x="0" y="0"/>
                  </a:lnTo>
                  <a:lnTo>
                    <a:pt x="236" y="0"/>
                  </a:lnTo>
                  <a:lnTo>
                    <a:pt x="236" y="832"/>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38" name="Freeform 155">
              <a:extLst>
                <a:ext uri="{FF2B5EF4-FFF2-40B4-BE49-F238E27FC236}">
                  <a16:creationId xmlns:a16="http://schemas.microsoft.com/office/drawing/2014/main" id="{91F4E5C2-C59C-354D-94B1-AA66DD08286D}"/>
                </a:ext>
              </a:extLst>
            </p:cNvPr>
            <p:cNvSpPr/>
            <p:nvPr/>
          </p:nvSpPr>
          <p:spPr>
            <a:xfrm>
              <a:off x="2451225" y="1026696"/>
              <a:ext cx="115863" cy="229037"/>
            </a:xfrm>
            <a:custGeom>
              <a:avLst/>
              <a:gdLst/>
              <a:ahLst/>
              <a:cxnLst>
                <a:cxn ang="3cd4">
                  <a:pos x="hc" y="t"/>
                </a:cxn>
                <a:cxn ang="cd2">
                  <a:pos x="l" y="vc"/>
                </a:cxn>
                <a:cxn ang="cd4">
                  <a:pos x="hc" y="b"/>
                </a:cxn>
                <a:cxn ang="0">
                  <a:pos x="r" y="vc"/>
                </a:cxn>
              </a:cxnLst>
              <a:rect l="l" t="t" r="r" b="b"/>
              <a:pathLst>
                <a:path w="432" h="853">
                  <a:moveTo>
                    <a:pt x="220" y="18"/>
                  </a:moveTo>
                  <a:lnTo>
                    <a:pt x="220" y="127"/>
                  </a:lnTo>
                  <a:cubicBezTo>
                    <a:pt x="262" y="42"/>
                    <a:pt x="331" y="0"/>
                    <a:pt x="432" y="0"/>
                  </a:cubicBezTo>
                  <a:lnTo>
                    <a:pt x="432" y="230"/>
                  </a:lnTo>
                  <a:lnTo>
                    <a:pt x="427" y="230"/>
                  </a:lnTo>
                  <a:cubicBezTo>
                    <a:pt x="270" y="230"/>
                    <a:pt x="236" y="283"/>
                    <a:pt x="236" y="439"/>
                  </a:cubicBezTo>
                  <a:lnTo>
                    <a:pt x="236" y="853"/>
                  </a:lnTo>
                  <a:lnTo>
                    <a:pt x="0" y="853"/>
                  </a:lnTo>
                  <a:lnTo>
                    <a:pt x="0" y="18"/>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39" name="Freeform 156">
              <a:extLst>
                <a:ext uri="{FF2B5EF4-FFF2-40B4-BE49-F238E27FC236}">
                  <a16:creationId xmlns:a16="http://schemas.microsoft.com/office/drawing/2014/main" id="{72EDAD48-C6F1-174D-9363-BF98E37CBCDF}"/>
                </a:ext>
              </a:extLst>
            </p:cNvPr>
            <p:cNvSpPr/>
            <p:nvPr/>
          </p:nvSpPr>
          <p:spPr>
            <a:xfrm>
              <a:off x="2958763" y="1026696"/>
              <a:ext cx="115863" cy="229037"/>
            </a:xfrm>
            <a:custGeom>
              <a:avLst/>
              <a:gdLst/>
              <a:ahLst/>
              <a:cxnLst>
                <a:cxn ang="3cd4">
                  <a:pos x="hc" y="t"/>
                </a:cxn>
                <a:cxn ang="cd2">
                  <a:pos x="l" y="vc"/>
                </a:cxn>
                <a:cxn ang="cd4">
                  <a:pos x="hc" y="b"/>
                </a:cxn>
                <a:cxn ang="0">
                  <a:pos x="r" y="vc"/>
                </a:cxn>
              </a:cxnLst>
              <a:rect l="l" t="t" r="r" b="b"/>
              <a:pathLst>
                <a:path w="432" h="853">
                  <a:moveTo>
                    <a:pt x="220" y="18"/>
                  </a:moveTo>
                  <a:lnTo>
                    <a:pt x="220" y="127"/>
                  </a:lnTo>
                  <a:cubicBezTo>
                    <a:pt x="260" y="42"/>
                    <a:pt x="331" y="0"/>
                    <a:pt x="432" y="0"/>
                  </a:cubicBezTo>
                  <a:lnTo>
                    <a:pt x="432" y="230"/>
                  </a:lnTo>
                  <a:lnTo>
                    <a:pt x="427" y="230"/>
                  </a:lnTo>
                  <a:cubicBezTo>
                    <a:pt x="270" y="230"/>
                    <a:pt x="236" y="283"/>
                    <a:pt x="236" y="439"/>
                  </a:cubicBezTo>
                  <a:lnTo>
                    <a:pt x="236" y="853"/>
                  </a:lnTo>
                  <a:lnTo>
                    <a:pt x="0" y="853"/>
                  </a:lnTo>
                  <a:lnTo>
                    <a:pt x="0" y="18"/>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53" name="Freeform 157">
              <a:extLst>
                <a:ext uri="{FF2B5EF4-FFF2-40B4-BE49-F238E27FC236}">
                  <a16:creationId xmlns:a16="http://schemas.microsoft.com/office/drawing/2014/main" id="{9B24DE10-B188-6C49-AC5D-74FDF0C6A5B1}"/>
                </a:ext>
              </a:extLst>
            </p:cNvPr>
            <p:cNvSpPr/>
            <p:nvPr/>
          </p:nvSpPr>
          <p:spPr>
            <a:xfrm>
              <a:off x="3716038" y="1192559"/>
              <a:ext cx="68819" cy="68819"/>
            </a:xfrm>
            <a:custGeom>
              <a:avLst/>
              <a:gdLst/>
              <a:ahLst/>
              <a:cxnLst>
                <a:cxn ang="3cd4">
                  <a:pos x="hc" y="t"/>
                </a:cxn>
                <a:cxn ang="cd2">
                  <a:pos x="l" y="vc"/>
                </a:cxn>
                <a:cxn ang="cd4">
                  <a:pos x="hc" y="b"/>
                </a:cxn>
                <a:cxn ang="0">
                  <a:pos x="r" y="vc"/>
                </a:cxn>
              </a:cxnLst>
              <a:rect l="l" t="t" r="r" b="b"/>
              <a:pathLst>
                <a:path w="257" h="257">
                  <a:moveTo>
                    <a:pt x="127" y="257"/>
                  </a:moveTo>
                  <a:cubicBezTo>
                    <a:pt x="55" y="257"/>
                    <a:pt x="0" y="198"/>
                    <a:pt x="0" y="130"/>
                  </a:cubicBezTo>
                  <a:cubicBezTo>
                    <a:pt x="0" y="58"/>
                    <a:pt x="58" y="0"/>
                    <a:pt x="127" y="0"/>
                  </a:cubicBezTo>
                  <a:cubicBezTo>
                    <a:pt x="198" y="2"/>
                    <a:pt x="257" y="61"/>
                    <a:pt x="257" y="130"/>
                  </a:cubicBezTo>
                  <a:cubicBezTo>
                    <a:pt x="257" y="201"/>
                    <a:pt x="198" y="257"/>
                    <a:pt x="127" y="25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grpSp>
      <p:cxnSp>
        <p:nvCxnSpPr>
          <p:cNvPr id="3" name="Connecteur droit 2">
            <a:extLst>
              <a:ext uri="{FF2B5EF4-FFF2-40B4-BE49-F238E27FC236}">
                <a16:creationId xmlns:a16="http://schemas.microsoft.com/office/drawing/2014/main" id="{43F58F66-CA18-8141-9DB6-70431E108323}"/>
              </a:ext>
            </a:extLst>
          </p:cNvPr>
          <p:cNvCxnSpPr/>
          <p:nvPr userDrawn="1"/>
        </p:nvCxnSpPr>
        <p:spPr>
          <a:xfrm>
            <a:off x="86073" y="5190979"/>
            <a:ext cx="286720"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0" name="Graphique 3">
            <a:extLst>
              <a:ext uri="{FF2B5EF4-FFF2-40B4-BE49-F238E27FC236}">
                <a16:creationId xmlns:a16="http://schemas.microsoft.com/office/drawing/2014/main" id="{2D6018FB-00E1-B441-B35D-7BC65B11C0D6}"/>
              </a:ext>
            </a:extLst>
          </p:cNvPr>
          <p:cNvGrpSpPr/>
          <p:nvPr userDrawn="1"/>
        </p:nvGrpSpPr>
        <p:grpSpPr>
          <a:xfrm rot="16200000">
            <a:off x="-309644" y="4407833"/>
            <a:ext cx="1031459" cy="277363"/>
            <a:chOff x="5349061" y="3226593"/>
            <a:chExt cx="1503294" cy="404241"/>
          </a:xfrm>
        </p:grpSpPr>
        <p:sp>
          <p:nvSpPr>
            <p:cNvPr id="41" name="Forme libre 40">
              <a:extLst>
                <a:ext uri="{FF2B5EF4-FFF2-40B4-BE49-F238E27FC236}">
                  <a16:creationId xmlns:a16="http://schemas.microsoft.com/office/drawing/2014/main" id="{53FA083A-B3EB-3244-A2E0-AA6725CB8D3C}"/>
                </a:ext>
              </a:extLst>
            </p:cNvPr>
            <p:cNvSpPr/>
            <p:nvPr/>
          </p:nvSpPr>
          <p:spPr>
            <a:xfrm>
              <a:off x="6621195" y="3226593"/>
              <a:ext cx="199621" cy="223699"/>
            </a:xfrm>
            <a:custGeom>
              <a:avLst/>
              <a:gdLst>
                <a:gd name="connsiteX0" fmla="*/ 31753 w 199621"/>
                <a:gd name="connsiteY0" fmla="*/ 139922 h 223699"/>
                <a:gd name="connsiteX1" fmla="*/ 6662 w 199621"/>
                <a:gd name="connsiteY1" fmla="*/ 150686 h 223699"/>
                <a:gd name="connsiteX2" fmla="*/ 5617 w 199621"/>
                <a:gd name="connsiteY2" fmla="*/ 153067 h 223699"/>
                <a:gd name="connsiteX3" fmla="*/ 6567 w 199621"/>
                <a:gd name="connsiteY3" fmla="*/ 155734 h 223699"/>
                <a:gd name="connsiteX4" fmla="*/ 8943 w 199621"/>
                <a:gd name="connsiteY4" fmla="*/ 157067 h 223699"/>
                <a:gd name="connsiteX5" fmla="*/ 31848 w 199621"/>
                <a:gd name="connsiteY5" fmla="*/ 151829 h 223699"/>
                <a:gd name="connsiteX6" fmla="*/ 31753 w 199621"/>
                <a:gd name="connsiteY6" fmla="*/ 139922 h 223699"/>
                <a:gd name="connsiteX7" fmla="*/ 35840 w 199621"/>
                <a:gd name="connsiteY7" fmla="*/ 118491 h 223699"/>
                <a:gd name="connsiteX8" fmla="*/ 1625 w 199621"/>
                <a:gd name="connsiteY8" fmla="*/ 124587 h 223699"/>
                <a:gd name="connsiteX9" fmla="*/ 9 w 199621"/>
                <a:gd name="connsiteY9" fmla="*/ 126683 h 223699"/>
                <a:gd name="connsiteX10" fmla="*/ 294 w 199621"/>
                <a:gd name="connsiteY10" fmla="*/ 129826 h 223699"/>
                <a:gd name="connsiteX11" fmla="*/ 2290 w 199621"/>
                <a:gd name="connsiteY11" fmla="*/ 131540 h 223699"/>
                <a:gd name="connsiteX12" fmla="*/ 32799 w 199621"/>
                <a:gd name="connsiteY12" fmla="*/ 130492 h 223699"/>
                <a:gd name="connsiteX13" fmla="*/ 35840 w 199621"/>
                <a:gd name="connsiteY13" fmla="*/ 118491 h 223699"/>
                <a:gd name="connsiteX14" fmla="*/ 1625 w 199621"/>
                <a:gd name="connsiteY14" fmla="*/ 107823 h 223699"/>
                <a:gd name="connsiteX15" fmla="*/ 37361 w 199621"/>
                <a:gd name="connsiteY15" fmla="*/ 114205 h 223699"/>
                <a:gd name="connsiteX16" fmla="*/ 43348 w 199621"/>
                <a:gd name="connsiteY16" fmla="*/ 101727 h 223699"/>
                <a:gd name="connsiteX17" fmla="*/ 2385 w 199621"/>
                <a:gd name="connsiteY17" fmla="*/ 100393 h 223699"/>
                <a:gd name="connsiteX18" fmla="*/ 389 w 199621"/>
                <a:gd name="connsiteY18" fmla="*/ 102108 h 223699"/>
                <a:gd name="connsiteX19" fmla="*/ 9 w 199621"/>
                <a:gd name="connsiteY19" fmla="*/ 105537 h 223699"/>
                <a:gd name="connsiteX20" fmla="*/ 1625 w 199621"/>
                <a:gd name="connsiteY20" fmla="*/ 107823 h 223699"/>
                <a:gd name="connsiteX21" fmla="*/ 32894 w 199621"/>
                <a:gd name="connsiteY21" fmla="*/ 161068 h 223699"/>
                <a:gd name="connsiteX22" fmla="*/ 16261 w 199621"/>
                <a:gd name="connsiteY22" fmla="*/ 172879 h 223699"/>
                <a:gd name="connsiteX23" fmla="*/ 15691 w 199621"/>
                <a:gd name="connsiteY23" fmla="*/ 175450 h 223699"/>
                <a:gd name="connsiteX24" fmla="*/ 17022 w 199621"/>
                <a:gd name="connsiteY24" fmla="*/ 177546 h 223699"/>
                <a:gd name="connsiteX25" fmla="*/ 19588 w 199621"/>
                <a:gd name="connsiteY25" fmla="*/ 178308 h 223699"/>
                <a:gd name="connsiteX26" fmla="*/ 35270 w 199621"/>
                <a:gd name="connsiteY26" fmla="*/ 170974 h 223699"/>
                <a:gd name="connsiteX27" fmla="*/ 32894 w 199621"/>
                <a:gd name="connsiteY27" fmla="*/ 161068 h 223699"/>
                <a:gd name="connsiteX28" fmla="*/ 199503 w 199621"/>
                <a:gd name="connsiteY28" fmla="*/ 82010 h 223699"/>
                <a:gd name="connsiteX29" fmla="*/ 197697 w 199621"/>
                <a:gd name="connsiteY29" fmla="*/ 80867 h 223699"/>
                <a:gd name="connsiteX30" fmla="*/ 190949 w 199621"/>
                <a:gd name="connsiteY30" fmla="*/ 82391 h 223699"/>
                <a:gd name="connsiteX31" fmla="*/ 199028 w 199621"/>
                <a:gd name="connsiteY31" fmla="*/ 76676 h 223699"/>
                <a:gd name="connsiteX32" fmla="*/ 196367 w 199621"/>
                <a:gd name="connsiteY32" fmla="*/ 62960 h 223699"/>
                <a:gd name="connsiteX33" fmla="*/ 194276 w 199621"/>
                <a:gd name="connsiteY33" fmla="*/ 62008 h 223699"/>
                <a:gd name="connsiteX34" fmla="*/ 181445 w 199621"/>
                <a:gd name="connsiteY34" fmla="*/ 67913 h 223699"/>
                <a:gd name="connsiteX35" fmla="*/ 193611 w 199621"/>
                <a:gd name="connsiteY35" fmla="*/ 54769 h 223699"/>
                <a:gd name="connsiteX36" fmla="*/ 188383 w 199621"/>
                <a:gd name="connsiteY36" fmla="*/ 43815 h 223699"/>
                <a:gd name="connsiteX37" fmla="*/ 186102 w 199621"/>
                <a:gd name="connsiteY37" fmla="*/ 43339 h 223699"/>
                <a:gd name="connsiteX38" fmla="*/ 169280 w 199621"/>
                <a:gd name="connsiteY38" fmla="*/ 56007 h 223699"/>
                <a:gd name="connsiteX39" fmla="*/ 182205 w 199621"/>
                <a:gd name="connsiteY39" fmla="*/ 34480 h 223699"/>
                <a:gd name="connsiteX40" fmla="*/ 175267 w 199621"/>
                <a:gd name="connsiteY40" fmla="*/ 26384 h 223699"/>
                <a:gd name="connsiteX41" fmla="*/ 172986 w 199621"/>
                <a:gd name="connsiteY41" fmla="*/ 26575 h 223699"/>
                <a:gd name="connsiteX42" fmla="*/ 155118 w 199621"/>
                <a:gd name="connsiteY42" fmla="*/ 47244 h 223699"/>
                <a:gd name="connsiteX43" fmla="*/ 165383 w 199621"/>
                <a:gd name="connsiteY43" fmla="*/ 17621 h 223699"/>
                <a:gd name="connsiteX44" fmla="*/ 157685 w 199621"/>
                <a:gd name="connsiteY44" fmla="*/ 12478 h 223699"/>
                <a:gd name="connsiteX45" fmla="*/ 155309 w 199621"/>
                <a:gd name="connsiteY45" fmla="*/ 13145 h 223699"/>
                <a:gd name="connsiteX46" fmla="*/ 139626 w 199621"/>
                <a:gd name="connsiteY46" fmla="*/ 41624 h 223699"/>
                <a:gd name="connsiteX47" fmla="*/ 143903 w 199621"/>
                <a:gd name="connsiteY47" fmla="*/ 7620 h 223699"/>
                <a:gd name="connsiteX48" fmla="*/ 142478 w 199621"/>
                <a:gd name="connsiteY48" fmla="*/ 5239 h 223699"/>
                <a:gd name="connsiteX49" fmla="*/ 136300 w 199621"/>
                <a:gd name="connsiteY49" fmla="*/ 3238 h 223699"/>
                <a:gd name="connsiteX50" fmla="*/ 134019 w 199621"/>
                <a:gd name="connsiteY50" fmla="*/ 4477 h 223699"/>
                <a:gd name="connsiteX51" fmla="*/ 123469 w 199621"/>
                <a:gd name="connsiteY51" fmla="*/ 39338 h 223699"/>
                <a:gd name="connsiteX52" fmla="*/ 123469 w 199621"/>
                <a:gd name="connsiteY52" fmla="*/ 39338 h 223699"/>
                <a:gd name="connsiteX53" fmla="*/ 120333 w 199621"/>
                <a:gd name="connsiteY53" fmla="*/ 1810 h 223699"/>
                <a:gd name="connsiteX54" fmla="*/ 118337 w 199621"/>
                <a:gd name="connsiteY54" fmla="*/ 0 h 223699"/>
                <a:gd name="connsiteX55" fmla="*/ 112539 w 199621"/>
                <a:gd name="connsiteY55" fmla="*/ 0 h 223699"/>
                <a:gd name="connsiteX56" fmla="*/ 110638 w 199621"/>
                <a:gd name="connsiteY56" fmla="*/ 1810 h 223699"/>
                <a:gd name="connsiteX57" fmla="*/ 107407 w 199621"/>
                <a:gd name="connsiteY57" fmla="*/ 40576 h 223699"/>
                <a:gd name="connsiteX58" fmla="*/ 96287 w 199621"/>
                <a:gd name="connsiteY58" fmla="*/ 3334 h 223699"/>
                <a:gd name="connsiteX59" fmla="*/ 94006 w 199621"/>
                <a:gd name="connsiteY59" fmla="*/ 2000 h 223699"/>
                <a:gd name="connsiteX60" fmla="*/ 88684 w 199621"/>
                <a:gd name="connsiteY60" fmla="*/ 3143 h 223699"/>
                <a:gd name="connsiteX61" fmla="*/ 87163 w 199621"/>
                <a:gd name="connsiteY61" fmla="*/ 5334 h 223699"/>
                <a:gd name="connsiteX62" fmla="*/ 92295 w 199621"/>
                <a:gd name="connsiteY62" fmla="*/ 45053 h 223699"/>
                <a:gd name="connsiteX63" fmla="*/ 73192 w 199621"/>
                <a:gd name="connsiteY63" fmla="*/ 9906 h 223699"/>
                <a:gd name="connsiteX64" fmla="*/ 70721 w 199621"/>
                <a:gd name="connsiteY64" fmla="*/ 9049 h 223699"/>
                <a:gd name="connsiteX65" fmla="*/ 66064 w 199621"/>
                <a:gd name="connsiteY65" fmla="*/ 11144 h 223699"/>
                <a:gd name="connsiteX66" fmla="*/ 65018 w 199621"/>
                <a:gd name="connsiteY66" fmla="*/ 13621 h 223699"/>
                <a:gd name="connsiteX67" fmla="*/ 78704 w 199621"/>
                <a:gd name="connsiteY67" fmla="*/ 52578 h 223699"/>
                <a:gd name="connsiteX68" fmla="*/ 51997 w 199621"/>
                <a:gd name="connsiteY68" fmla="*/ 21241 h 223699"/>
                <a:gd name="connsiteX69" fmla="*/ 49336 w 199621"/>
                <a:gd name="connsiteY69" fmla="*/ 20955 h 223699"/>
                <a:gd name="connsiteX70" fmla="*/ 45439 w 199621"/>
                <a:gd name="connsiteY70" fmla="*/ 23813 h 223699"/>
                <a:gd name="connsiteX71" fmla="*/ 44964 w 199621"/>
                <a:gd name="connsiteY71" fmla="*/ 26384 h 223699"/>
                <a:gd name="connsiteX72" fmla="*/ 67109 w 199621"/>
                <a:gd name="connsiteY72" fmla="*/ 62675 h 223699"/>
                <a:gd name="connsiteX73" fmla="*/ 33559 w 199621"/>
                <a:gd name="connsiteY73" fmla="*/ 36767 h 223699"/>
                <a:gd name="connsiteX74" fmla="*/ 30898 w 199621"/>
                <a:gd name="connsiteY74" fmla="*/ 37052 h 223699"/>
                <a:gd name="connsiteX75" fmla="*/ 27952 w 199621"/>
                <a:gd name="connsiteY75" fmla="*/ 40386 h 223699"/>
                <a:gd name="connsiteX76" fmla="*/ 28047 w 199621"/>
                <a:gd name="connsiteY76" fmla="*/ 43053 h 223699"/>
                <a:gd name="connsiteX77" fmla="*/ 58175 w 199621"/>
                <a:gd name="connsiteY77" fmla="*/ 74771 h 223699"/>
                <a:gd name="connsiteX78" fmla="*/ 18828 w 199621"/>
                <a:gd name="connsiteY78" fmla="*/ 55817 h 223699"/>
                <a:gd name="connsiteX79" fmla="*/ 16356 w 199621"/>
                <a:gd name="connsiteY79" fmla="*/ 56579 h 223699"/>
                <a:gd name="connsiteX80" fmla="*/ 14265 w 199621"/>
                <a:gd name="connsiteY80" fmla="*/ 60198 h 223699"/>
                <a:gd name="connsiteX81" fmla="*/ 14836 w 199621"/>
                <a:gd name="connsiteY81" fmla="*/ 62770 h 223699"/>
                <a:gd name="connsiteX82" fmla="*/ 51902 w 199621"/>
                <a:gd name="connsiteY82" fmla="*/ 88201 h 223699"/>
                <a:gd name="connsiteX83" fmla="*/ 8278 w 199621"/>
                <a:gd name="connsiteY83" fmla="*/ 77533 h 223699"/>
                <a:gd name="connsiteX84" fmla="*/ 5997 w 199621"/>
                <a:gd name="connsiteY84" fmla="*/ 78867 h 223699"/>
                <a:gd name="connsiteX85" fmla="*/ 4856 w 199621"/>
                <a:gd name="connsiteY85" fmla="*/ 82487 h 223699"/>
                <a:gd name="connsiteX86" fmla="*/ 5997 w 199621"/>
                <a:gd name="connsiteY86" fmla="*/ 84868 h 223699"/>
                <a:gd name="connsiteX87" fmla="*/ 44489 w 199621"/>
                <a:gd name="connsiteY87" fmla="*/ 100679 h 223699"/>
                <a:gd name="connsiteX88" fmla="*/ 109783 w 199621"/>
                <a:gd name="connsiteY88" fmla="*/ 59722 h 223699"/>
                <a:gd name="connsiteX89" fmla="*/ 115771 w 199621"/>
                <a:gd name="connsiteY89" fmla="*/ 59436 h 223699"/>
                <a:gd name="connsiteX90" fmla="*/ 172796 w 199621"/>
                <a:gd name="connsiteY90" fmla="*/ 116586 h 223699"/>
                <a:gd name="connsiteX91" fmla="*/ 120428 w 199621"/>
                <a:gd name="connsiteY91" fmla="*/ 173546 h 223699"/>
                <a:gd name="connsiteX92" fmla="*/ 189144 w 199621"/>
                <a:gd name="connsiteY92" fmla="*/ 128778 h 223699"/>
                <a:gd name="connsiteX93" fmla="*/ 199503 w 199621"/>
                <a:gd name="connsiteY93" fmla="*/ 82010 h 223699"/>
                <a:gd name="connsiteX94" fmla="*/ 30328 w 199621"/>
                <a:gd name="connsiteY94" fmla="*/ 192405 h 223699"/>
                <a:gd name="connsiteX95" fmla="*/ 30328 w 199621"/>
                <a:gd name="connsiteY95" fmla="*/ 195072 h 223699"/>
                <a:gd name="connsiteX96" fmla="*/ 31848 w 199621"/>
                <a:gd name="connsiteY96" fmla="*/ 196691 h 223699"/>
                <a:gd name="connsiteX97" fmla="*/ 34509 w 199621"/>
                <a:gd name="connsiteY97" fmla="*/ 196882 h 223699"/>
                <a:gd name="connsiteX98" fmla="*/ 43729 w 199621"/>
                <a:gd name="connsiteY98" fmla="*/ 189929 h 223699"/>
                <a:gd name="connsiteX99" fmla="*/ 39737 w 199621"/>
                <a:gd name="connsiteY99" fmla="*/ 182309 h 223699"/>
                <a:gd name="connsiteX100" fmla="*/ 30328 w 199621"/>
                <a:gd name="connsiteY100" fmla="*/ 192405 h 223699"/>
                <a:gd name="connsiteX101" fmla="*/ 69010 w 199621"/>
                <a:gd name="connsiteY101" fmla="*/ 220599 h 223699"/>
                <a:gd name="connsiteX102" fmla="*/ 70055 w 199621"/>
                <a:gd name="connsiteY102" fmla="*/ 222980 h 223699"/>
                <a:gd name="connsiteX103" fmla="*/ 71481 w 199621"/>
                <a:gd name="connsiteY103" fmla="*/ 223552 h 223699"/>
                <a:gd name="connsiteX104" fmla="*/ 74047 w 199621"/>
                <a:gd name="connsiteY104" fmla="*/ 222695 h 223699"/>
                <a:gd name="connsiteX105" fmla="*/ 75093 w 199621"/>
                <a:gd name="connsiteY105" fmla="*/ 220694 h 223699"/>
                <a:gd name="connsiteX106" fmla="*/ 70055 w 199621"/>
                <a:gd name="connsiteY106" fmla="*/ 217551 h 223699"/>
                <a:gd name="connsiteX107" fmla="*/ 69010 w 199621"/>
                <a:gd name="connsiteY107" fmla="*/ 220599 h 223699"/>
                <a:gd name="connsiteX108" fmla="*/ 48196 w 199621"/>
                <a:gd name="connsiteY108" fmla="*/ 208597 h 223699"/>
                <a:gd name="connsiteX109" fmla="*/ 48766 w 199621"/>
                <a:gd name="connsiteY109" fmla="*/ 211169 h 223699"/>
                <a:gd name="connsiteX110" fmla="*/ 50287 w 199621"/>
                <a:gd name="connsiteY110" fmla="*/ 212217 h 223699"/>
                <a:gd name="connsiteX111" fmla="*/ 52948 w 199621"/>
                <a:gd name="connsiteY111" fmla="*/ 211836 h 223699"/>
                <a:gd name="connsiteX112" fmla="*/ 57130 w 199621"/>
                <a:gd name="connsiteY112" fmla="*/ 206978 h 223699"/>
                <a:gd name="connsiteX113" fmla="*/ 52282 w 199621"/>
                <a:gd name="connsiteY113" fmla="*/ 201739 h 223699"/>
                <a:gd name="connsiteX114" fmla="*/ 48196 w 199621"/>
                <a:gd name="connsiteY114" fmla="*/ 208597 h 2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199621" h="223699">
                  <a:moveTo>
                    <a:pt x="31753" y="139922"/>
                  </a:moveTo>
                  <a:lnTo>
                    <a:pt x="6662" y="150686"/>
                  </a:lnTo>
                  <a:cubicBezTo>
                    <a:pt x="5712" y="151067"/>
                    <a:pt x="5331" y="152209"/>
                    <a:pt x="5617" y="153067"/>
                  </a:cubicBezTo>
                  <a:lnTo>
                    <a:pt x="6567" y="155734"/>
                  </a:lnTo>
                  <a:cubicBezTo>
                    <a:pt x="6852" y="156686"/>
                    <a:pt x="7993" y="157258"/>
                    <a:pt x="8943" y="157067"/>
                  </a:cubicBezTo>
                  <a:lnTo>
                    <a:pt x="31848" y="151829"/>
                  </a:lnTo>
                  <a:cubicBezTo>
                    <a:pt x="31468" y="147828"/>
                    <a:pt x="31468" y="143828"/>
                    <a:pt x="31753" y="139922"/>
                  </a:cubicBezTo>
                  <a:moveTo>
                    <a:pt x="35840" y="118491"/>
                  </a:moveTo>
                  <a:lnTo>
                    <a:pt x="1625" y="124587"/>
                  </a:lnTo>
                  <a:cubicBezTo>
                    <a:pt x="579" y="124778"/>
                    <a:pt x="-86" y="125730"/>
                    <a:pt x="9" y="126683"/>
                  </a:cubicBezTo>
                  <a:lnTo>
                    <a:pt x="294" y="129826"/>
                  </a:lnTo>
                  <a:cubicBezTo>
                    <a:pt x="389" y="130874"/>
                    <a:pt x="1245" y="131636"/>
                    <a:pt x="2290" y="131540"/>
                  </a:cubicBezTo>
                  <a:lnTo>
                    <a:pt x="32799" y="130492"/>
                  </a:lnTo>
                  <a:cubicBezTo>
                    <a:pt x="33559" y="126492"/>
                    <a:pt x="34509" y="122396"/>
                    <a:pt x="35840" y="118491"/>
                  </a:cubicBezTo>
                  <a:moveTo>
                    <a:pt x="1625" y="107823"/>
                  </a:moveTo>
                  <a:lnTo>
                    <a:pt x="37361" y="114205"/>
                  </a:lnTo>
                  <a:cubicBezTo>
                    <a:pt x="39071" y="109918"/>
                    <a:pt x="41067" y="105728"/>
                    <a:pt x="43348" y="101727"/>
                  </a:cubicBezTo>
                  <a:lnTo>
                    <a:pt x="2385" y="100393"/>
                  </a:lnTo>
                  <a:cubicBezTo>
                    <a:pt x="1340" y="100393"/>
                    <a:pt x="484" y="101155"/>
                    <a:pt x="389" y="102108"/>
                  </a:cubicBezTo>
                  <a:lnTo>
                    <a:pt x="9" y="105537"/>
                  </a:lnTo>
                  <a:cubicBezTo>
                    <a:pt x="-86" y="106775"/>
                    <a:pt x="674" y="107728"/>
                    <a:pt x="1625" y="107823"/>
                  </a:cubicBezTo>
                  <a:moveTo>
                    <a:pt x="32894" y="161068"/>
                  </a:moveTo>
                  <a:lnTo>
                    <a:pt x="16261" y="172879"/>
                  </a:lnTo>
                  <a:cubicBezTo>
                    <a:pt x="15406" y="173450"/>
                    <a:pt x="15216" y="174593"/>
                    <a:pt x="15691" y="175450"/>
                  </a:cubicBezTo>
                  <a:lnTo>
                    <a:pt x="17022" y="177546"/>
                  </a:lnTo>
                  <a:cubicBezTo>
                    <a:pt x="17497" y="178403"/>
                    <a:pt x="18637" y="178784"/>
                    <a:pt x="19588" y="178308"/>
                  </a:cubicBezTo>
                  <a:lnTo>
                    <a:pt x="35270" y="170974"/>
                  </a:lnTo>
                  <a:cubicBezTo>
                    <a:pt x="34319" y="167735"/>
                    <a:pt x="33559" y="164401"/>
                    <a:pt x="32894" y="161068"/>
                  </a:cubicBezTo>
                  <a:moveTo>
                    <a:pt x="199503" y="82010"/>
                  </a:moveTo>
                  <a:cubicBezTo>
                    <a:pt x="199408" y="81153"/>
                    <a:pt x="198648" y="80677"/>
                    <a:pt x="197697" y="80867"/>
                  </a:cubicBezTo>
                  <a:lnTo>
                    <a:pt x="190949" y="82391"/>
                  </a:lnTo>
                  <a:lnTo>
                    <a:pt x="199028" y="76676"/>
                  </a:lnTo>
                  <a:cubicBezTo>
                    <a:pt x="198553" y="72009"/>
                    <a:pt x="197602" y="67437"/>
                    <a:pt x="196367" y="62960"/>
                  </a:cubicBezTo>
                  <a:cubicBezTo>
                    <a:pt x="196082" y="62103"/>
                    <a:pt x="195226" y="61627"/>
                    <a:pt x="194276" y="62008"/>
                  </a:cubicBezTo>
                  <a:lnTo>
                    <a:pt x="181445" y="67913"/>
                  </a:lnTo>
                  <a:lnTo>
                    <a:pt x="193611" y="54769"/>
                  </a:lnTo>
                  <a:cubicBezTo>
                    <a:pt x="192090" y="50959"/>
                    <a:pt x="190379" y="47339"/>
                    <a:pt x="188383" y="43815"/>
                  </a:cubicBezTo>
                  <a:cubicBezTo>
                    <a:pt x="187908" y="42958"/>
                    <a:pt x="186863" y="42767"/>
                    <a:pt x="186102" y="43339"/>
                  </a:cubicBezTo>
                  <a:lnTo>
                    <a:pt x="169280" y="56007"/>
                  </a:lnTo>
                  <a:lnTo>
                    <a:pt x="182205" y="34480"/>
                  </a:lnTo>
                  <a:cubicBezTo>
                    <a:pt x="180115" y="31623"/>
                    <a:pt x="177739" y="28956"/>
                    <a:pt x="175267" y="26384"/>
                  </a:cubicBezTo>
                  <a:cubicBezTo>
                    <a:pt x="174602" y="25717"/>
                    <a:pt x="173557" y="25813"/>
                    <a:pt x="172986" y="26575"/>
                  </a:cubicBezTo>
                  <a:lnTo>
                    <a:pt x="155118" y="47244"/>
                  </a:lnTo>
                  <a:lnTo>
                    <a:pt x="165383" y="17621"/>
                  </a:lnTo>
                  <a:cubicBezTo>
                    <a:pt x="162912" y="15812"/>
                    <a:pt x="160346" y="14002"/>
                    <a:pt x="157685" y="12478"/>
                  </a:cubicBezTo>
                  <a:cubicBezTo>
                    <a:pt x="156829" y="12001"/>
                    <a:pt x="155784" y="12287"/>
                    <a:pt x="155309" y="13145"/>
                  </a:cubicBezTo>
                  <a:lnTo>
                    <a:pt x="139626" y="41624"/>
                  </a:lnTo>
                  <a:lnTo>
                    <a:pt x="143903" y="7620"/>
                  </a:lnTo>
                  <a:cubicBezTo>
                    <a:pt x="144093" y="6667"/>
                    <a:pt x="143428" y="5620"/>
                    <a:pt x="142478" y="5239"/>
                  </a:cubicBezTo>
                  <a:cubicBezTo>
                    <a:pt x="140482" y="4477"/>
                    <a:pt x="138391" y="3810"/>
                    <a:pt x="136300" y="3238"/>
                  </a:cubicBezTo>
                  <a:cubicBezTo>
                    <a:pt x="135350" y="2953"/>
                    <a:pt x="134304" y="3524"/>
                    <a:pt x="134019" y="4477"/>
                  </a:cubicBezTo>
                  <a:lnTo>
                    <a:pt x="123469" y="39338"/>
                  </a:lnTo>
                  <a:lnTo>
                    <a:pt x="123469" y="39338"/>
                  </a:lnTo>
                  <a:lnTo>
                    <a:pt x="120333" y="1810"/>
                  </a:lnTo>
                  <a:cubicBezTo>
                    <a:pt x="120238" y="762"/>
                    <a:pt x="119382" y="0"/>
                    <a:pt x="118337" y="0"/>
                  </a:cubicBezTo>
                  <a:lnTo>
                    <a:pt x="112539" y="0"/>
                  </a:lnTo>
                  <a:cubicBezTo>
                    <a:pt x="111589" y="0"/>
                    <a:pt x="110638" y="762"/>
                    <a:pt x="110638" y="1810"/>
                  </a:cubicBezTo>
                  <a:lnTo>
                    <a:pt x="107407" y="40576"/>
                  </a:lnTo>
                  <a:lnTo>
                    <a:pt x="96287" y="3334"/>
                  </a:lnTo>
                  <a:cubicBezTo>
                    <a:pt x="96002" y="2381"/>
                    <a:pt x="94956" y="1810"/>
                    <a:pt x="94006" y="2000"/>
                  </a:cubicBezTo>
                  <a:lnTo>
                    <a:pt x="88684" y="3143"/>
                  </a:lnTo>
                  <a:cubicBezTo>
                    <a:pt x="87733" y="3334"/>
                    <a:pt x="87068" y="4286"/>
                    <a:pt x="87163" y="5334"/>
                  </a:cubicBezTo>
                  <a:lnTo>
                    <a:pt x="92295" y="45053"/>
                  </a:lnTo>
                  <a:lnTo>
                    <a:pt x="73192" y="9906"/>
                  </a:lnTo>
                  <a:cubicBezTo>
                    <a:pt x="72717" y="9049"/>
                    <a:pt x="71576" y="8668"/>
                    <a:pt x="70721" y="9049"/>
                  </a:cubicBezTo>
                  <a:lnTo>
                    <a:pt x="66064" y="11144"/>
                  </a:lnTo>
                  <a:cubicBezTo>
                    <a:pt x="65208" y="11525"/>
                    <a:pt x="64733" y="12668"/>
                    <a:pt x="65018" y="13621"/>
                  </a:cubicBezTo>
                  <a:lnTo>
                    <a:pt x="78704" y="52578"/>
                  </a:lnTo>
                  <a:lnTo>
                    <a:pt x="51997" y="21241"/>
                  </a:lnTo>
                  <a:cubicBezTo>
                    <a:pt x="51332" y="20479"/>
                    <a:pt x="50191" y="20288"/>
                    <a:pt x="49336" y="20955"/>
                  </a:cubicBezTo>
                  <a:lnTo>
                    <a:pt x="45439" y="23813"/>
                  </a:lnTo>
                  <a:cubicBezTo>
                    <a:pt x="44679" y="24384"/>
                    <a:pt x="44394" y="25527"/>
                    <a:pt x="44964" y="26384"/>
                  </a:cubicBezTo>
                  <a:lnTo>
                    <a:pt x="67109" y="62675"/>
                  </a:lnTo>
                  <a:lnTo>
                    <a:pt x="33559" y="36767"/>
                  </a:lnTo>
                  <a:cubicBezTo>
                    <a:pt x="32704" y="36195"/>
                    <a:pt x="31563" y="36290"/>
                    <a:pt x="30898" y="37052"/>
                  </a:cubicBezTo>
                  <a:lnTo>
                    <a:pt x="27952" y="40386"/>
                  </a:lnTo>
                  <a:cubicBezTo>
                    <a:pt x="27286" y="41148"/>
                    <a:pt x="27286" y="42291"/>
                    <a:pt x="28047" y="43053"/>
                  </a:cubicBezTo>
                  <a:lnTo>
                    <a:pt x="58175" y="74771"/>
                  </a:lnTo>
                  <a:lnTo>
                    <a:pt x="18828" y="55817"/>
                  </a:lnTo>
                  <a:cubicBezTo>
                    <a:pt x="17972" y="55436"/>
                    <a:pt x="16832" y="55721"/>
                    <a:pt x="16356" y="56579"/>
                  </a:cubicBezTo>
                  <a:lnTo>
                    <a:pt x="14265" y="60198"/>
                  </a:lnTo>
                  <a:cubicBezTo>
                    <a:pt x="13790" y="61055"/>
                    <a:pt x="14075" y="62198"/>
                    <a:pt x="14836" y="62770"/>
                  </a:cubicBezTo>
                  <a:lnTo>
                    <a:pt x="51902" y="88201"/>
                  </a:lnTo>
                  <a:lnTo>
                    <a:pt x="8278" y="77533"/>
                  </a:lnTo>
                  <a:cubicBezTo>
                    <a:pt x="7327" y="77343"/>
                    <a:pt x="6282" y="77914"/>
                    <a:pt x="5997" y="78867"/>
                  </a:cubicBezTo>
                  <a:lnTo>
                    <a:pt x="4856" y="82487"/>
                  </a:lnTo>
                  <a:cubicBezTo>
                    <a:pt x="4571" y="83439"/>
                    <a:pt x="5046" y="84487"/>
                    <a:pt x="5997" y="84868"/>
                  </a:cubicBezTo>
                  <a:lnTo>
                    <a:pt x="44489" y="100679"/>
                  </a:lnTo>
                  <a:cubicBezTo>
                    <a:pt x="58175" y="78296"/>
                    <a:pt x="81841" y="62484"/>
                    <a:pt x="109783" y="59722"/>
                  </a:cubicBezTo>
                  <a:cubicBezTo>
                    <a:pt x="111779" y="59531"/>
                    <a:pt x="113775" y="59436"/>
                    <a:pt x="115771" y="59436"/>
                  </a:cubicBezTo>
                  <a:cubicBezTo>
                    <a:pt x="147325" y="59436"/>
                    <a:pt x="172796" y="85058"/>
                    <a:pt x="172796" y="116586"/>
                  </a:cubicBezTo>
                  <a:cubicBezTo>
                    <a:pt x="172796" y="146590"/>
                    <a:pt x="149796" y="171164"/>
                    <a:pt x="120428" y="173546"/>
                  </a:cubicBezTo>
                  <a:cubicBezTo>
                    <a:pt x="150461" y="171069"/>
                    <a:pt x="175648" y="153448"/>
                    <a:pt x="189144" y="128778"/>
                  </a:cubicBezTo>
                  <a:cubicBezTo>
                    <a:pt x="196557" y="114586"/>
                    <a:pt x="200359" y="98679"/>
                    <a:pt x="199503" y="82010"/>
                  </a:cubicBezTo>
                  <a:moveTo>
                    <a:pt x="30328" y="192405"/>
                  </a:moveTo>
                  <a:cubicBezTo>
                    <a:pt x="29662" y="193167"/>
                    <a:pt x="29662" y="194310"/>
                    <a:pt x="30328" y="195072"/>
                  </a:cubicBezTo>
                  <a:lnTo>
                    <a:pt x="31848" y="196691"/>
                  </a:lnTo>
                  <a:cubicBezTo>
                    <a:pt x="32514" y="197453"/>
                    <a:pt x="33749" y="197549"/>
                    <a:pt x="34509" y="196882"/>
                  </a:cubicBezTo>
                  <a:lnTo>
                    <a:pt x="43729" y="189929"/>
                  </a:lnTo>
                  <a:cubicBezTo>
                    <a:pt x="42303" y="187452"/>
                    <a:pt x="40972" y="184880"/>
                    <a:pt x="39737" y="182309"/>
                  </a:cubicBezTo>
                  <a:lnTo>
                    <a:pt x="30328" y="192405"/>
                  </a:lnTo>
                  <a:close/>
                  <a:moveTo>
                    <a:pt x="69010" y="220599"/>
                  </a:moveTo>
                  <a:cubicBezTo>
                    <a:pt x="68725" y="221551"/>
                    <a:pt x="69200" y="222599"/>
                    <a:pt x="70055" y="222980"/>
                  </a:cubicBezTo>
                  <a:lnTo>
                    <a:pt x="71481" y="223552"/>
                  </a:lnTo>
                  <a:cubicBezTo>
                    <a:pt x="72431" y="223933"/>
                    <a:pt x="73477" y="223552"/>
                    <a:pt x="74047" y="222695"/>
                  </a:cubicBezTo>
                  <a:lnTo>
                    <a:pt x="75093" y="220694"/>
                  </a:lnTo>
                  <a:cubicBezTo>
                    <a:pt x="73382" y="219742"/>
                    <a:pt x="71671" y="218599"/>
                    <a:pt x="70055" y="217551"/>
                  </a:cubicBezTo>
                  <a:lnTo>
                    <a:pt x="69010" y="220599"/>
                  </a:lnTo>
                  <a:close/>
                  <a:moveTo>
                    <a:pt x="48196" y="208597"/>
                  </a:moveTo>
                  <a:cubicBezTo>
                    <a:pt x="47720" y="209455"/>
                    <a:pt x="47910" y="210598"/>
                    <a:pt x="48766" y="211169"/>
                  </a:cubicBezTo>
                  <a:lnTo>
                    <a:pt x="50287" y="212217"/>
                  </a:lnTo>
                  <a:cubicBezTo>
                    <a:pt x="51142" y="212788"/>
                    <a:pt x="52282" y="212598"/>
                    <a:pt x="52948" y="211836"/>
                  </a:cubicBezTo>
                  <a:lnTo>
                    <a:pt x="57130" y="206978"/>
                  </a:lnTo>
                  <a:cubicBezTo>
                    <a:pt x="55419" y="205264"/>
                    <a:pt x="53803" y="203549"/>
                    <a:pt x="52282" y="201739"/>
                  </a:cubicBezTo>
                  <a:lnTo>
                    <a:pt x="48196" y="208597"/>
                  </a:lnTo>
                  <a:close/>
                </a:path>
              </a:pathLst>
            </a:custGeom>
            <a:solidFill>
              <a:srgbClr val="4F2683"/>
            </a:solidFill>
            <a:ln w="9494" cap="flat">
              <a:noFill/>
              <a:prstDash val="solid"/>
              <a:miter/>
            </a:ln>
          </p:spPr>
          <p:txBody>
            <a:bodyPr rtlCol="0" anchor="ctr"/>
            <a:lstStyle/>
            <a:p>
              <a:endParaRPr lang="fr-FR" sz="1400"/>
            </a:p>
          </p:txBody>
        </p:sp>
        <p:sp>
          <p:nvSpPr>
            <p:cNvPr id="42" name="Forme libre 41">
              <a:extLst>
                <a:ext uri="{FF2B5EF4-FFF2-40B4-BE49-F238E27FC236}">
                  <a16:creationId xmlns:a16="http://schemas.microsoft.com/office/drawing/2014/main" id="{1B39CCE2-4828-9E4A-AF85-686F02844AE1}"/>
                </a:ext>
              </a:extLst>
            </p:cNvPr>
            <p:cNvSpPr/>
            <p:nvPr/>
          </p:nvSpPr>
          <p:spPr>
            <a:xfrm>
              <a:off x="6652810" y="3237098"/>
              <a:ext cx="199545" cy="221905"/>
            </a:xfrm>
            <a:custGeom>
              <a:avLst/>
              <a:gdLst>
                <a:gd name="connsiteX0" fmla="*/ 150591 w 199545"/>
                <a:gd name="connsiteY0" fmla="*/ 24071 h 221905"/>
                <a:gd name="connsiteX1" fmla="*/ 145838 w 199545"/>
                <a:gd name="connsiteY1" fmla="*/ 18356 h 221905"/>
                <a:gd name="connsiteX2" fmla="*/ 150686 w 199545"/>
                <a:gd name="connsiteY2" fmla="*/ 12736 h 221905"/>
                <a:gd name="connsiteX3" fmla="*/ 153347 w 199545"/>
                <a:gd name="connsiteY3" fmla="*/ 12451 h 221905"/>
                <a:gd name="connsiteX4" fmla="*/ 154772 w 199545"/>
                <a:gd name="connsiteY4" fmla="*/ 13594 h 221905"/>
                <a:gd name="connsiteX5" fmla="*/ 155248 w 199545"/>
                <a:gd name="connsiteY5" fmla="*/ 16261 h 221905"/>
                <a:gd name="connsiteX6" fmla="*/ 150591 w 199545"/>
                <a:gd name="connsiteY6" fmla="*/ 24071 h 221905"/>
                <a:gd name="connsiteX7" fmla="*/ 167413 w 199545"/>
                <a:gd name="connsiteY7" fmla="*/ 66172 h 221905"/>
                <a:gd name="connsiteX8" fmla="*/ 185566 w 199545"/>
                <a:gd name="connsiteY8" fmla="*/ 53313 h 221905"/>
                <a:gd name="connsiteX9" fmla="*/ 186231 w 199545"/>
                <a:gd name="connsiteY9" fmla="*/ 50646 h 221905"/>
                <a:gd name="connsiteX10" fmla="*/ 184996 w 199545"/>
                <a:gd name="connsiteY10" fmla="*/ 48455 h 221905"/>
                <a:gd name="connsiteX11" fmla="*/ 182525 w 199545"/>
                <a:gd name="connsiteY11" fmla="*/ 47598 h 221905"/>
                <a:gd name="connsiteX12" fmla="*/ 165512 w 199545"/>
                <a:gd name="connsiteY12" fmla="*/ 55503 h 221905"/>
                <a:gd name="connsiteX13" fmla="*/ 167413 w 199545"/>
                <a:gd name="connsiteY13" fmla="*/ 66172 h 221905"/>
                <a:gd name="connsiteX14" fmla="*/ 172355 w 199545"/>
                <a:gd name="connsiteY14" fmla="*/ 33120 h 221905"/>
                <a:gd name="connsiteX15" fmla="*/ 172450 w 199545"/>
                <a:gd name="connsiteY15" fmla="*/ 30453 h 221905"/>
                <a:gd name="connsiteX16" fmla="*/ 171025 w 199545"/>
                <a:gd name="connsiteY16" fmla="*/ 28834 h 221905"/>
                <a:gd name="connsiteX17" fmla="*/ 168459 w 199545"/>
                <a:gd name="connsiteY17" fmla="*/ 28548 h 221905"/>
                <a:gd name="connsiteX18" fmla="*/ 158289 w 199545"/>
                <a:gd name="connsiteY18" fmla="*/ 36263 h 221905"/>
                <a:gd name="connsiteX19" fmla="*/ 161996 w 199545"/>
                <a:gd name="connsiteY19" fmla="*/ 44455 h 221905"/>
                <a:gd name="connsiteX20" fmla="*/ 172355 w 199545"/>
                <a:gd name="connsiteY20" fmla="*/ 33120 h 221905"/>
                <a:gd name="connsiteX21" fmla="*/ 167318 w 199545"/>
                <a:gd name="connsiteY21" fmla="*/ 87412 h 221905"/>
                <a:gd name="connsiteX22" fmla="*/ 194310 w 199545"/>
                <a:gd name="connsiteY22" fmla="*/ 75792 h 221905"/>
                <a:gd name="connsiteX23" fmla="*/ 195451 w 199545"/>
                <a:gd name="connsiteY23" fmla="*/ 73315 h 221905"/>
                <a:gd name="connsiteX24" fmla="*/ 194595 w 199545"/>
                <a:gd name="connsiteY24" fmla="*/ 70648 h 221905"/>
                <a:gd name="connsiteX25" fmla="*/ 192314 w 199545"/>
                <a:gd name="connsiteY25" fmla="*/ 69315 h 221905"/>
                <a:gd name="connsiteX26" fmla="*/ 167983 w 199545"/>
                <a:gd name="connsiteY26" fmla="*/ 74839 h 221905"/>
                <a:gd name="connsiteX27" fmla="*/ 167318 w 199545"/>
                <a:gd name="connsiteY27" fmla="*/ 87412 h 221905"/>
                <a:gd name="connsiteX28" fmla="*/ 163706 w 199545"/>
                <a:gd name="connsiteY28" fmla="*/ 103319 h 221905"/>
                <a:gd name="connsiteX29" fmla="*/ 197922 w 199545"/>
                <a:gd name="connsiteY29" fmla="*/ 97223 h 221905"/>
                <a:gd name="connsiteX30" fmla="*/ 199537 w 199545"/>
                <a:gd name="connsiteY30" fmla="*/ 95128 h 221905"/>
                <a:gd name="connsiteX31" fmla="*/ 199157 w 199545"/>
                <a:gd name="connsiteY31" fmla="*/ 91984 h 221905"/>
                <a:gd name="connsiteX32" fmla="*/ 197161 w 199545"/>
                <a:gd name="connsiteY32" fmla="*/ 90270 h 221905"/>
                <a:gd name="connsiteX33" fmla="*/ 166653 w 199545"/>
                <a:gd name="connsiteY33" fmla="*/ 91318 h 221905"/>
                <a:gd name="connsiteX34" fmla="*/ 163706 w 199545"/>
                <a:gd name="connsiteY34" fmla="*/ 103319 h 221905"/>
                <a:gd name="connsiteX35" fmla="*/ 135004 w 199545"/>
                <a:gd name="connsiteY35" fmla="*/ 3307 h 221905"/>
                <a:gd name="connsiteX36" fmla="*/ 133958 w 199545"/>
                <a:gd name="connsiteY36" fmla="*/ 830 h 221905"/>
                <a:gd name="connsiteX37" fmla="*/ 132627 w 199545"/>
                <a:gd name="connsiteY37" fmla="*/ 163 h 221905"/>
                <a:gd name="connsiteX38" fmla="*/ 130061 w 199545"/>
                <a:gd name="connsiteY38" fmla="*/ 1021 h 221905"/>
                <a:gd name="connsiteX39" fmla="*/ 128636 w 199545"/>
                <a:gd name="connsiteY39" fmla="*/ 3592 h 221905"/>
                <a:gd name="connsiteX40" fmla="*/ 133673 w 199545"/>
                <a:gd name="connsiteY40" fmla="*/ 7117 h 221905"/>
                <a:gd name="connsiteX41" fmla="*/ 135004 w 199545"/>
                <a:gd name="connsiteY41" fmla="*/ 3307 h 221905"/>
                <a:gd name="connsiteX42" fmla="*/ 197922 w 199545"/>
                <a:gd name="connsiteY42" fmla="*/ 113892 h 221905"/>
                <a:gd name="connsiteX43" fmla="*/ 162186 w 199545"/>
                <a:gd name="connsiteY43" fmla="*/ 107510 h 221905"/>
                <a:gd name="connsiteX44" fmla="*/ 156198 w 199545"/>
                <a:gd name="connsiteY44" fmla="*/ 119893 h 221905"/>
                <a:gd name="connsiteX45" fmla="*/ 197161 w 199545"/>
                <a:gd name="connsiteY45" fmla="*/ 121226 h 221905"/>
                <a:gd name="connsiteX46" fmla="*/ 199157 w 199545"/>
                <a:gd name="connsiteY46" fmla="*/ 119511 h 221905"/>
                <a:gd name="connsiteX47" fmla="*/ 199537 w 199545"/>
                <a:gd name="connsiteY47" fmla="*/ 116082 h 221905"/>
                <a:gd name="connsiteX48" fmla="*/ 197922 w 199545"/>
                <a:gd name="connsiteY48" fmla="*/ 113892 h 221905"/>
                <a:gd name="connsiteX49" fmla="*/ 193835 w 199545"/>
                <a:gd name="connsiteY49" fmla="*/ 137323 h 221905"/>
                <a:gd name="connsiteX50" fmla="*/ 155343 w 199545"/>
                <a:gd name="connsiteY50" fmla="*/ 121512 h 221905"/>
                <a:gd name="connsiteX51" fmla="*/ 90239 w 199545"/>
                <a:gd name="connsiteY51" fmla="*/ 162469 h 221905"/>
                <a:gd name="connsiteX52" fmla="*/ 84061 w 199545"/>
                <a:gd name="connsiteY52" fmla="*/ 162850 h 221905"/>
                <a:gd name="connsiteX53" fmla="*/ 27035 w 199545"/>
                <a:gd name="connsiteY53" fmla="*/ 105700 h 221905"/>
                <a:gd name="connsiteX54" fmla="*/ 78073 w 199545"/>
                <a:gd name="connsiteY54" fmla="*/ 48836 h 221905"/>
                <a:gd name="connsiteX55" fmla="*/ 233 w 199545"/>
                <a:gd name="connsiteY55" fmla="*/ 141419 h 221905"/>
                <a:gd name="connsiteX56" fmla="*/ 8692 w 199545"/>
                <a:gd name="connsiteY56" fmla="*/ 139514 h 221905"/>
                <a:gd name="connsiteX57" fmla="*/ 2134 w 199545"/>
                <a:gd name="connsiteY57" fmla="*/ 144181 h 221905"/>
                <a:gd name="connsiteX58" fmla="*/ 2039 w 199545"/>
                <a:gd name="connsiteY58" fmla="*/ 144181 h 221905"/>
                <a:gd name="connsiteX59" fmla="*/ 899 w 199545"/>
                <a:gd name="connsiteY59" fmla="*/ 147039 h 221905"/>
                <a:gd name="connsiteX60" fmla="*/ 899 w 199545"/>
                <a:gd name="connsiteY60" fmla="*/ 147039 h 221905"/>
                <a:gd name="connsiteX61" fmla="*/ 899 w 199545"/>
                <a:gd name="connsiteY61" fmla="*/ 147039 h 221905"/>
                <a:gd name="connsiteX62" fmla="*/ 3845 w 199545"/>
                <a:gd name="connsiteY62" fmla="*/ 160564 h 221905"/>
                <a:gd name="connsiteX63" fmla="*/ 18291 w 199545"/>
                <a:gd name="connsiteY63" fmla="*/ 153897 h 221905"/>
                <a:gd name="connsiteX64" fmla="*/ 7267 w 199545"/>
                <a:gd name="connsiteY64" fmla="*/ 165708 h 221905"/>
                <a:gd name="connsiteX65" fmla="*/ 6791 w 199545"/>
                <a:gd name="connsiteY65" fmla="*/ 168661 h 221905"/>
                <a:gd name="connsiteX66" fmla="*/ 6791 w 199545"/>
                <a:gd name="connsiteY66" fmla="*/ 168661 h 221905"/>
                <a:gd name="connsiteX67" fmla="*/ 12209 w 199545"/>
                <a:gd name="connsiteY67" fmla="*/ 179424 h 221905"/>
                <a:gd name="connsiteX68" fmla="*/ 30457 w 199545"/>
                <a:gd name="connsiteY68" fmla="*/ 165708 h 221905"/>
                <a:gd name="connsiteX69" fmla="*/ 18387 w 199545"/>
                <a:gd name="connsiteY69" fmla="*/ 185806 h 221905"/>
                <a:gd name="connsiteX70" fmla="*/ 18577 w 199545"/>
                <a:gd name="connsiteY70" fmla="*/ 188758 h 221905"/>
                <a:gd name="connsiteX71" fmla="*/ 25610 w 199545"/>
                <a:gd name="connsiteY71" fmla="*/ 196569 h 221905"/>
                <a:gd name="connsiteX72" fmla="*/ 44618 w 199545"/>
                <a:gd name="connsiteY72" fmla="*/ 174661 h 221905"/>
                <a:gd name="connsiteX73" fmla="*/ 34924 w 199545"/>
                <a:gd name="connsiteY73" fmla="*/ 202760 h 221905"/>
                <a:gd name="connsiteX74" fmla="*/ 35874 w 199545"/>
                <a:gd name="connsiteY74" fmla="*/ 205332 h 221905"/>
                <a:gd name="connsiteX75" fmla="*/ 43573 w 199545"/>
                <a:gd name="connsiteY75" fmla="*/ 210380 h 221905"/>
                <a:gd name="connsiteX76" fmla="*/ 60110 w 199545"/>
                <a:gd name="connsiteY76" fmla="*/ 180376 h 221905"/>
                <a:gd name="connsiteX77" fmla="*/ 55833 w 199545"/>
                <a:gd name="connsiteY77" fmla="*/ 214381 h 221905"/>
                <a:gd name="connsiteX78" fmla="*/ 57259 w 199545"/>
                <a:gd name="connsiteY78" fmla="*/ 216762 h 221905"/>
                <a:gd name="connsiteX79" fmla="*/ 63437 w 199545"/>
                <a:gd name="connsiteY79" fmla="*/ 218762 h 221905"/>
                <a:gd name="connsiteX80" fmla="*/ 65718 w 199545"/>
                <a:gd name="connsiteY80" fmla="*/ 217524 h 221905"/>
                <a:gd name="connsiteX81" fmla="*/ 76172 w 199545"/>
                <a:gd name="connsiteY81" fmla="*/ 182662 h 221905"/>
                <a:gd name="connsiteX82" fmla="*/ 76172 w 199545"/>
                <a:gd name="connsiteY82" fmla="*/ 182567 h 221905"/>
                <a:gd name="connsiteX83" fmla="*/ 79309 w 199545"/>
                <a:gd name="connsiteY83" fmla="*/ 220096 h 221905"/>
                <a:gd name="connsiteX84" fmla="*/ 81305 w 199545"/>
                <a:gd name="connsiteY84" fmla="*/ 221905 h 221905"/>
                <a:gd name="connsiteX85" fmla="*/ 87007 w 199545"/>
                <a:gd name="connsiteY85" fmla="*/ 221905 h 221905"/>
                <a:gd name="connsiteX86" fmla="*/ 89003 w 199545"/>
                <a:gd name="connsiteY86" fmla="*/ 220096 h 221905"/>
                <a:gd name="connsiteX87" fmla="*/ 92234 w 199545"/>
                <a:gd name="connsiteY87" fmla="*/ 181329 h 221905"/>
                <a:gd name="connsiteX88" fmla="*/ 103355 w 199545"/>
                <a:gd name="connsiteY88" fmla="*/ 218572 h 221905"/>
                <a:gd name="connsiteX89" fmla="*/ 105635 w 199545"/>
                <a:gd name="connsiteY89" fmla="*/ 219905 h 221905"/>
                <a:gd name="connsiteX90" fmla="*/ 110958 w 199545"/>
                <a:gd name="connsiteY90" fmla="*/ 218762 h 221905"/>
                <a:gd name="connsiteX91" fmla="*/ 112479 w 199545"/>
                <a:gd name="connsiteY91" fmla="*/ 216571 h 221905"/>
                <a:gd name="connsiteX92" fmla="*/ 107346 w 199545"/>
                <a:gd name="connsiteY92" fmla="*/ 176852 h 221905"/>
                <a:gd name="connsiteX93" fmla="*/ 126450 w 199545"/>
                <a:gd name="connsiteY93" fmla="*/ 211999 h 221905"/>
                <a:gd name="connsiteX94" fmla="*/ 129016 w 199545"/>
                <a:gd name="connsiteY94" fmla="*/ 212857 h 221905"/>
                <a:gd name="connsiteX95" fmla="*/ 133673 w 199545"/>
                <a:gd name="connsiteY95" fmla="*/ 210761 h 221905"/>
                <a:gd name="connsiteX96" fmla="*/ 134718 w 199545"/>
                <a:gd name="connsiteY96" fmla="*/ 208285 h 221905"/>
                <a:gd name="connsiteX97" fmla="*/ 121032 w 199545"/>
                <a:gd name="connsiteY97" fmla="*/ 169327 h 221905"/>
                <a:gd name="connsiteX98" fmla="*/ 147739 w 199545"/>
                <a:gd name="connsiteY98" fmla="*/ 200665 h 221905"/>
                <a:gd name="connsiteX99" fmla="*/ 150401 w 199545"/>
                <a:gd name="connsiteY99" fmla="*/ 200950 h 221905"/>
                <a:gd name="connsiteX100" fmla="*/ 154297 w 199545"/>
                <a:gd name="connsiteY100" fmla="*/ 198093 h 221905"/>
                <a:gd name="connsiteX101" fmla="*/ 154772 w 199545"/>
                <a:gd name="connsiteY101" fmla="*/ 195521 h 221905"/>
                <a:gd name="connsiteX102" fmla="*/ 132627 w 199545"/>
                <a:gd name="connsiteY102" fmla="*/ 159231 h 221905"/>
                <a:gd name="connsiteX103" fmla="*/ 166273 w 199545"/>
                <a:gd name="connsiteY103" fmla="*/ 185139 h 221905"/>
                <a:gd name="connsiteX104" fmla="*/ 168934 w 199545"/>
                <a:gd name="connsiteY104" fmla="*/ 184948 h 221905"/>
                <a:gd name="connsiteX105" fmla="*/ 171975 w 199545"/>
                <a:gd name="connsiteY105" fmla="*/ 181615 h 221905"/>
                <a:gd name="connsiteX106" fmla="*/ 171880 w 199545"/>
                <a:gd name="connsiteY106" fmla="*/ 178948 h 221905"/>
                <a:gd name="connsiteX107" fmla="*/ 141752 w 199545"/>
                <a:gd name="connsiteY107" fmla="*/ 147229 h 221905"/>
                <a:gd name="connsiteX108" fmla="*/ 181099 w 199545"/>
                <a:gd name="connsiteY108" fmla="*/ 166184 h 221905"/>
                <a:gd name="connsiteX109" fmla="*/ 183665 w 199545"/>
                <a:gd name="connsiteY109" fmla="*/ 165422 h 221905"/>
                <a:gd name="connsiteX110" fmla="*/ 185756 w 199545"/>
                <a:gd name="connsiteY110" fmla="*/ 161803 h 221905"/>
                <a:gd name="connsiteX111" fmla="*/ 185186 w 199545"/>
                <a:gd name="connsiteY111" fmla="*/ 159231 h 221905"/>
                <a:gd name="connsiteX112" fmla="*/ 148024 w 199545"/>
                <a:gd name="connsiteY112" fmla="*/ 133799 h 221905"/>
                <a:gd name="connsiteX113" fmla="*/ 191649 w 199545"/>
                <a:gd name="connsiteY113" fmla="*/ 144467 h 221905"/>
                <a:gd name="connsiteX114" fmla="*/ 193930 w 199545"/>
                <a:gd name="connsiteY114" fmla="*/ 143134 h 221905"/>
                <a:gd name="connsiteX115" fmla="*/ 195070 w 199545"/>
                <a:gd name="connsiteY115" fmla="*/ 139514 h 221905"/>
                <a:gd name="connsiteX116" fmla="*/ 193835 w 199545"/>
                <a:gd name="connsiteY116" fmla="*/ 137323 h 22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99545" h="221905">
                  <a:moveTo>
                    <a:pt x="150591" y="24071"/>
                  </a:moveTo>
                  <a:cubicBezTo>
                    <a:pt x="149070" y="22071"/>
                    <a:pt x="147549" y="20166"/>
                    <a:pt x="145838" y="18356"/>
                  </a:cubicBezTo>
                  <a:lnTo>
                    <a:pt x="150686" y="12736"/>
                  </a:lnTo>
                  <a:cubicBezTo>
                    <a:pt x="151351" y="11974"/>
                    <a:pt x="152491" y="11879"/>
                    <a:pt x="153347" y="12451"/>
                  </a:cubicBezTo>
                  <a:lnTo>
                    <a:pt x="154772" y="13594"/>
                  </a:lnTo>
                  <a:cubicBezTo>
                    <a:pt x="155533" y="14165"/>
                    <a:pt x="155818" y="15403"/>
                    <a:pt x="155248" y="16261"/>
                  </a:cubicBezTo>
                  <a:lnTo>
                    <a:pt x="150591" y="24071"/>
                  </a:lnTo>
                  <a:close/>
                  <a:moveTo>
                    <a:pt x="167413" y="66172"/>
                  </a:moveTo>
                  <a:lnTo>
                    <a:pt x="185566" y="53313"/>
                  </a:lnTo>
                  <a:cubicBezTo>
                    <a:pt x="186422" y="52741"/>
                    <a:pt x="186707" y="51598"/>
                    <a:pt x="186231" y="50646"/>
                  </a:cubicBezTo>
                  <a:lnTo>
                    <a:pt x="184996" y="48455"/>
                  </a:lnTo>
                  <a:cubicBezTo>
                    <a:pt x="184521" y="47598"/>
                    <a:pt x="183380" y="47217"/>
                    <a:pt x="182525" y="47598"/>
                  </a:cubicBezTo>
                  <a:lnTo>
                    <a:pt x="165512" y="55503"/>
                  </a:lnTo>
                  <a:cubicBezTo>
                    <a:pt x="166368" y="59028"/>
                    <a:pt x="167033" y="62552"/>
                    <a:pt x="167413" y="66172"/>
                  </a:cubicBezTo>
                  <a:moveTo>
                    <a:pt x="172355" y="33120"/>
                  </a:moveTo>
                  <a:cubicBezTo>
                    <a:pt x="173021" y="32358"/>
                    <a:pt x="173021" y="31119"/>
                    <a:pt x="172450" y="30453"/>
                  </a:cubicBezTo>
                  <a:lnTo>
                    <a:pt x="171025" y="28834"/>
                  </a:lnTo>
                  <a:cubicBezTo>
                    <a:pt x="170359" y="28072"/>
                    <a:pt x="169219" y="27976"/>
                    <a:pt x="168459" y="28548"/>
                  </a:cubicBezTo>
                  <a:lnTo>
                    <a:pt x="158289" y="36263"/>
                  </a:lnTo>
                  <a:cubicBezTo>
                    <a:pt x="159620" y="38930"/>
                    <a:pt x="160950" y="41597"/>
                    <a:pt x="161996" y="44455"/>
                  </a:cubicBezTo>
                  <a:lnTo>
                    <a:pt x="172355" y="33120"/>
                  </a:lnTo>
                  <a:close/>
                  <a:moveTo>
                    <a:pt x="167318" y="87412"/>
                  </a:moveTo>
                  <a:lnTo>
                    <a:pt x="194310" y="75792"/>
                  </a:lnTo>
                  <a:cubicBezTo>
                    <a:pt x="195261" y="75411"/>
                    <a:pt x="195736" y="74268"/>
                    <a:pt x="195451" y="73315"/>
                  </a:cubicBezTo>
                  <a:lnTo>
                    <a:pt x="194595" y="70648"/>
                  </a:lnTo>
                  <a:cubicBezTo>
                    <a:pt x="194310" y="69696"/>
                    <a:pt x="193265" y="69124"/>
                    <a:pt x="192314" y="69315"/>
                  </a:cubicBezTo>
                  <a:lnTo>
                    <a:pt x="167983" y="74839"/>
                  </a:lnTo>
                  <a:cubicBezTo>
                    <a:pt x="168078" y="79126"/>
                    <a:pt x="167793" y="83317"/>
                    <a:pt x="167318" y="87412"/>
                  </a:cubicBezTo>
                  <a:moveTo>
                    <a:pt x="163706" y="103319"/>
                  </a:moveTo>
                  <a:lnTo>
                    <a:pt x="197922" y="97223"/>
                  </a:lnTo>
                  <a:cubicBezTo>
                    <a:pt x="198872" y="97032"/>
                    <a:pt x="199632" y="96080"/>
                    <a:pt x="199537" y="95128"/>
                  </a:cubicBezTo>
                  <a:lnTo>
                    <a:pt x="199157" y="91984"/>
                  </a:lnTo>
                  <a:cubicBezTo>
                    <a:pt x="199062" y="91032"/>
                    <a:pt x="198112" y="90175"/>
                    <a:pt x="197161" y="90270"/>
                  </a:cubicBezTo>
                  <a:lnTo>
                    <a:pt x="166653" y="91318"/>
                  </a:lnTo>
                  <a:cubicBezTo>
                    <a:pt x="165987" y="95318"/>
                    <a:pt x="164942" y="99414"/>
                    <a:pt x="163706" y="103319"/>
                  </a:cubicBezTo>
                  <a:moveTo>
                    <a:pt x="135004" y="3307"/>
                  </a:moveTo>
                  <a:cubicBezTo>
                    <a:pt x="135384" y="2354"/>
                    <a:pt x="134909" y="1211"/>
                    <a:pt x="133958" y="830"/>
                  </a:cubicBezTo>
                  <a:lnTo>
                    <a:pt x="132627" y="163"/>
                  </a:lnTo>
                  <a:cubicBezTo>
                    <a:pt x="131677" y="-218"/>
                    <a:pt x="130632" y="68"/>
                    <a:pt x="130061" y="1021"/>
                  </a:cubicBezTo>
                  <a:lnTo>
                    <a:pt x="128636" y="3592"/>
                  </a:lnTo>
                  <a:cubicBezTo>
                    <a:pt x="130347" y="4735"/>
                    <a:pt x="132057" y="5878"/>
                    <a:pt x="133673" y="7117"/>
                  </a:cubicBezTo>
                  <a:lnTo>
                    <a:pt x="135004" y="3307"/>
                  </a:lnTo>
                  <a:close/>
                  <a:moveTo>
                    <a:pt x="197922" y="113892"/>
                  </a:moveTo>
                  <a:lnTo>
                    <a:pt x="162186" y="107510"/>
                  </a:lnTo>
                  <a:cubicBezTo>
                    <a:pt x="160570" y="111796"/>
                    <a:pt x="158479" y="115987"/>
                    <a:pt x="156198" y="119893"/>
                  </a:cubicBezTo>
                  <a:lnTo>
                    <a:pt x="197161" y="121226"/>
                  </a:lnTo>
                  <a:cubicBezTo>
                    <a:pt x="198112" y="121226"/>
                    <a:pt x="199062" y="120464"/>
                    <a:pt x="199157" y="119511"/>
                  </a:cubicBezTo>
                  <a:lnTo>
                    <a:pt x="199537" y="116082"/>
                  </a:lnTo>
                  <a:cubicBezTo>
                    <a:pt x="199632" y="115035"/>
                    <a:pt x="198872" y="114082"/>
                    <a:pt x="197922" y="113892"/>
                  </a:cubicBezTo>
                  <a:moveTo>
                    <a:pt x="193835" y="137323"/>
                  </a:moveTo>
                  <a:lnTo>
                    <a:pt x="155343" y="121512"/>
                  </a:lnTo>
                  <a:cubicBezTo>
                    <a:pt x="141657" y="143800"/>
                    <a:pt x="118086" y="159707"/>
                    <a:pt x="90239" y="162469"/>
                  </a:cubicBezTo>
                  <a:cubicBezTo>
                    <a:pt x="88148" y="162660"/>
                    <a:pt x="86152" y="162850"/>
                    <a:pt x="84061" y="162850"/>
                  </a:cubicBezTo>
                  <a:cubicBezTo>
                    <a:pt x="52507" y="162850"/>
                    <a:pt x="27035" y="137228"/>
                    <a:pt x="27035" y="105700"/>
                  </a:cubicBezTo>
                  <a:cubicBezTo>
                    <a:pt x="27035" y="76173"/>
                    <a:pt x="49370" y="51884"/>
                    <a:pt x="78073" y="48836"/>
                  </a:cubicBezTo>
                  <a:cubicBezTo>
                    <a:pt x="31407" y="53408"/>
                    <a:pt x="-3188" y="94461"/>
                    <a:pt x="233" y="141419"/>
                  </a:cubicBezTo>
                  <a:lnTo>
                    <a:pt x="8692" y="139514"/>
                  </a:lnTo>
                  <a:lnTo>
                    <a:pt x="2134" y="144181"/>
                  </a:lnTo>
                  <a:cubicBezTo>
                    <a:pt x="2134" y="144181"/>
                    <a:pt x="2039" y="144181"/>
                    <a:pt x="2039" y="144181"/>
                  </a:cubicBezTo>
                  <a:cubicBezTo>
                    <a:pt x="1184" y="144753"/>
                    <a:pt x="709" y="145991"/>
                    <a:pt x="899" y="147039"/>
                  </a:cubicBezTo>
                  <a:lnTo>
                    <a:pt x="899" y="147039"/>
                  </a:lnTo>
                  <a:lnTo>
                    <a:pt x="899" y="147039"/>
                  </a:lnTo>
                  <a:cubicBezTo>
                    <a:pt x="1564" y="151706"/>
                    <a:pt x="2514" y="156183"/>
                    <a:pt x="3845" y="160564"/>
                  </a:cubicBezTo>
                  <a:lnTo>
                    <a:pt x="18291" y="153897"/>
                  </a:lnTo>
                  <a:lnTo>
                    <a:pt x="7267" y="165708"/>
                  </a:lnTo>
                  <a:cubicBezTo>
                    <a:pt x="6601" y="166470"/>
                    <a:pt x="6316" y="167803"/>
                    <a:pt x="6791" y="168661"/>
                  </a:cubicBezTo>
                  <a:lnTo>
                    <a:pt x="6791" y="168661"/>
                  </a:lnTo>
                  <a:cubicBezTo>
                    <a:pt x="8312" y="172375"/>
                    <a:pt x="10118" y="175995"/>
                    <a:pt x="12209" y="179424"/>
                  </a:cubicBezTo>
                  <a:lnTo>
                    <a:pt x="30457" y="165708"/>
                  </a:lnTo>
                  <a:lnTo>
                    <a:pt x="18387" y="185806"/>
                  </a:lnTo>
                  <a:cubicBezTo>
                    <a:pt x="17911" y="186663"/>
                    <a:pt x="18006" y="187996"/>
                    <a:pt x="18577" y="188758"/>
                  </a:cubicBezTo>
                  <a:cubicBezTo>
                    <a:pt x="20763" y="191521"/>
                    <a:pt x="23044" y="194188"/>
                    <a:pt x="25610" y="196569"/>
                  </a:cubicBezTo>
                  <a:lnTo>
                    <a:pt x="44618" y="174661"/>
                  </a:lnTo>
                  <a:lnTo>
                    <a:pt x="34924" y="202760"/>
                  </a:lnTo>
                  <a:cubicBezTo>
                    <a:pt x="34734" y="203617"/>
                    <a:pt x="35114" y="204760"/>
                    <a:pt x="35874" y="205332"/>
                  </a:cubicBezTo>
                  <a:cubicBezTo>
                    <a:pt x="38345" y="207142"/>
                    <a:pt x="40912" y="208856"/>
                    <a:pt x="43573" y="210380"/>
                  </a:cubicBezTo>
                  <a:lnTo>
                    <a:pt x="60110" y="180376"/>
                  </a:lnTo>
                  <a:lnTo>
                    <a:pt x="55833" y="214381"/>
                  </a:lnTo>
                  <a:cubicBezTo>
                    <a:pt x="55738" y="215333"/>
                    <a:pt x="56308" y="216381"/>
                    <a:pt x="57259" y="216762"/>
                  </a:cubicBezTo>
                  <a:cubicBezTo>
                    <a:pt x="59255" y="217524"/>
                    <a:pt x="61346" y="218190"/>
                    <a:pt x="63437" y="218762"/>
                  </a:cubicBezTo>
                  <a:cubicBezTo>
                    <a:pt x="64387" y="219048"/>
                    <a:pt x="65433" y="218476"/>
                    <a:pt x="65718" y="217524"/>
                  </a:cubicBezTo>
                  <a:lnTo>
                    <a:pt x="76172" y="182662"/>
                  </a:lnTo>
                  <a:cubicBezTo>
                    <a:pt x="76172" y="182662"/>
                    <a:pt x="76172" y="182567"/>
                    <a:pt x="76172" y="182567"/>
                  </a:cubicBezTo>
                  <a:lnTo>
                    <a:pt x="79309" y="220096"/>
                  </a:lnTo>
                  <a:cubicBezTo>
                    <a:pt x="79404" y="221143"/>
                    <a:pt x="80259" y="221905"/>
                    <a:pt x="81305" y="221905"/>
                  </a:cubicBezTo>
                  <a:lnTo>
                    <a:pt x="87007" y="221905"/>
                  </a:lnTo>
                  <a:cubicBezTo>
                    <a:pt x="87958" y="221905"/>
                    <a:pt x="88908" y="221048"/>
                    <a:pt x="89003" y="220096"/>
                  </a:cubicBezTo>
                  <a:lnTo>
                    <a:pt x="92234" y="181329"/>
                  </a:lnTo>
                  <a:lnTo>
                    <a:pt x="103355" y="218572"/>
                  </a:lnTo>
                  <a:cubicBezTo>
                    <a:pt x="103640" y="219524"/>
                    <a:pt x="104685" y="220096"/>
                    <a:pt x="105635" y="219905"/>
                  </a:cubicBezTo>
                  <a:lnTo>
                    <a:pt x="110958" y="218762"/>
                  </a:lnTo>
                  <a:cubicBezTo>
                    <a:pt x="111908" y="218572"/>
                    <a:pt x="112669" y="217619"/>
                    <a:pt x="112479" y="216571"/>
                  </a:cubicBezTo>
                  <a:lnTo>
                    <a:pt x="107346" y="176852"/>
                  </a:lnTo>
                  <a:lnTo>
                    <a:pt x="126450" y="211999"/>
                  </a:lnTo>
                  <a:cubicBezTo>
                    <a:pt x="126925" y="212857"/>
                    <a:pt x="128065" y="213238"/>
                    <a:pt x="129016" y="212857"/>
                  </a:cubicBezTo>
                  <a:lnTo>
                    <a:pt x="133673" y="210761"/>
                  </a:lnTo>
                  <a:cubicBezTo>
                    <a:pt x="134528" y="210380"/>
                    <a:pt x="135004" y="209237"/>
                    <a:pt x="134718" y="208285"/>
                  </a:cubicBezTo>
                  <a:lnTo>
                    <a:pt x="121032" y="169327"/>
                  </a:lnTo>
                  <a:lnTo>
                    <a:pt x="147739" y="200665"/>
                  </a:lnTo>
                  <a:cubicBezTo>
                    <a:pt x="148405" y="201427"/>
                    <a:pt x="149545" y="201522"/>
                    <a:pt x="150401" y="200950"/>
                  </a:cubicBezTo>
                  <a:lnTo>
                    <a:pt x="154297" y="198093"/>
                  </a:lnTo>
                  <a:cubicBezTo>
                    <a:pt x="155058" y="197521"/>
                    <a:pt x="155343" y="196378"/>
                    <a:pt x="154772" y="195521"/>
                  </a:cubicBezTo>
                  <a:lnTo>
                    <a:pt x="132627" y="159231"/>
                  </a:lnTo>
                  <a:lnTo>
                    <a:pt x="166273" y="185139"/>
                  </a:lnTo>
                  <a:cubicBezTo>
                    <a:pt x="167033" y="185806"/>
                    <a:pt x="168268" y="185615"/>
                    <a:pt x="168934" y="184948"/>
                  </a:cubicBezTo>
                  <a:lnTo>
                    <a:pt x="171975" y="181615"/>
                  </a:lnTo>
                  <a:cubicBezTo>
                    <a:pt x="172640" y="180853"/>
                    <a:pt x="172640" y="179710"/>
                    <a:pt x="171880" y="178948"/>
                  </a:cubicBezTo>
                  <a:lnTo>
                    <a:pt x="141752" y="147229"/>
                  </a:lnTo>
                  <a:lnTo>
                    <a:pt x="181099" y="166184"/>
                  </a:lnTo>
                  <a:cubicBezTo>
                    <a:pt x="182050" y="166565"/>
                    <a:pt x="183095" y="166279"/>
                    <a:pt x="183665" y="165422"/>
                  </a:cubicBezTo>
                  <a:lnTo>
                    <a:pt x="185756" y="161803"/>
                  </a:lnTo>
                  <a:cubicBezTo>
                    <a:pt x="186231" y="160945"/>
                    <a:pt x="185946" y="159802"/>
                    <a:pt x="185186" y="159231"/>
                  </a:cubicBezTo>
                  <a:lnTo>
                    <a:pt x="148024" y="133799"/>
                  </a:lnTo>
                  <a:lnTo>
                    <a:pt x="191649" y="144467"/>
                  </a:lnTo>
                  <a:cubicBezTo>
                    <a:pt x="192599" y="144753"/>
                    <a:pt x="193645" y="144086"/>
                    <a:pt x="193930" y="143134"/>
                  </a:cubicBezTo>
                  <a:lnTo>
                    <a:pt x="195070" y="139514"/>
                  </a:lnTo>
                  <a:cubicBezTo>
                    <a:pt x="195261" y="138752"/>
                    <a:pt x="194690" y="137704"/>
                    <a:pt x="193835" y="137323"/>
                  </a:cubicBezTo>
                </a:path>
              </a:pathLst>
            </a:custGeom>
            <a:solidFill>
              <a:srgbClr val="D60D8C"/>
            </a:solidFill>
            <a:ln w="9494" cap="flat">
              <a:noFill/>
              <a:prstDash val="solid"/>
              <a:miter/>
            </a:ln>
          </p:spPr>
          <p:txBody>
            <a:bodyPr rtlCol="0" anchor="ctr"/>
            <a:lstStyle/>
            <a:p>
              <a:endParaRPr lang="fr-FR" sz="1400"/>
            </a:p>
          </p:txBody>
        </p:sp>
        <p:sp>
          <p:nvSpPr>
            <p:cNvPr id="43" name="Forme libre 42">
              <a:extLst>
                <a:ext uri="{FF2B5EF4-FFF2-40B4-BE49-F238E27FC236}">
                  <a16:creationId xmlns:a16="http://schemas.microsoft.com/office/drawing/2014/main" id="{3370885D-7186-7446-A7CE-6923027CA23A}"/>
                </a:ext>
              </a:extLst>
            </p:cNvPr>
            <p:cNvSpPr/>
            <p:nvPr/>
          </p:nvSpPr>
          <p:spPr>
            <a:xfrm>
              <a:off x="5349061" y="3377660"/>
              <a:ext cx="1233556" cy="253174"/>
            </a:xfrm>
            <a:custGeom>
              <a:avLst/>
              <a:gdLst>
                <a:gd name="connsiteX0" fmla="*/ 192556 w 1233556"/>
                <a:gd name="connsiteY0" fmla="*/ 0 h 253174"/>
                <a:gd name="connsiteX1" fmla="*/ 118993 w 1233556"/>
                <a:gd name="connsiteY1" fmla="*/ 28956 h 253174"/>
                <a:gd name="connsiteX2" fmla="*/ 91146 w 1233556"/>
                <a:gd name="connsiteY2" fmla="*/ 97346 h 253174"/>
                <a:gd name="connsiteX3" fmla="*/ 118518 w 1233556"/>
                <a:gd name="connsiteY3" fmla="*/ 165354 h 253174"/>
                <a:gd name="connsiteX4" fmla="*/ 192081 w 1233556"/>
                <a:gd name="connsiteY4" fmla="*/ 194691 h 253174"/>
                <a:gd name="connsiteX5" fmla="*/ 192176 w 1233556"/>
                <a:gd name="connsiteY5" fmla="*/ 194691 h 253174"/>
                <a:gd name="connsiteX6" fmla="*/ 267069 w 1233556"/>
                <a:gd name="connsiteY6" fmla="*/ 165259 h 253174"/>
                <a:gd name="connsiteX7" fmla="*/ 294252 w 1233556"/>
                <a:gd name="connsiteY7" fmla="*/ 97346 h 253174"/>
                <a:gd name="connsiteX8" fmla="*/ 266689 w 1233556"/>
                <a:gd name="connsiteY8" fmla="*/ 28861 h 253174"/>
                <a:gd name="connsiteX9" fmla="*/ 192556 w 1233556"/>
                <a:gd name="connsiteY9" fmla="*/ 0 h 253174"/>
                <a:gd name="connsiteX10" fmla="*/ 239507 w 1233556"/>
                <a:gd name="connsiteY10" fmla="*/ 143161 h 253174"/>
                <a:gd name="connsiteX11" fmla="*/ 192556 w 1233556"/>
                <a:gd name="connsiteY11" fmla="*/ 161449 h 253174"/>
                <a:gd name="connsiteX12" fmla="*/ 145795 w 1233556"/>
                <a:gd name="connsiteY12" fmla="*/ 143161 h 253174"/>
                <a:gd name="connsiteX13" fmla="*/ 127262 w 1233556"/>
                <a:gd name="connsiteY13" fmla="*/ 97346 h 253174"/>
                <a:gd name="connsiteX14" fmla="*/ 145795 w 1233556"/>
                <a:gd name="connsiteY14" fmla="*/ 51435 h 253174"/>
                <a:gd name="connsiteX15" fmla="*/ 192556 w 1233556"/>
                <a:gd name="connsiteY15" fmla="*/ 33242 h 253174"/>
                <a:gd name="connsiteX16" fmla="*/ 239507 w 1233556"/>
                <a:gd name="connsiteY16" fmla="*/ 51435 h 253174"/>
                <a:gd name="connsiteX17" fmla="*/ 258040 w 1233556"/>
                <a:gd name="connsiteY17" fmla="*/ 97346 h 253174"/>
                <a:gd name="connsiteX18" fmla="*/ 239507 w 1233556"/>
                <a:gd name="connsiteY18" fmla="*/ 143161 h 253174"/>
                <a:gd name="connsiteX19" fmla="*/ 933602 w 1233556"/>
                <a:gd name="connsiteY19" fmla="*/ 0 h 253174"/>
                <a:gd name="connsiteX20" fmla="*/ 860039 w 1233556"/>
                <a:gd name="connsiteY20" fmla="*/ 28956 h 253174"/>
                <a:gd name="connsiteX21" fmla="*/ 832192 w 1233556"/>
                <a:gd name="connsiteY21" fmla="*/ 97346 h 253174"/>
                <a:gd name="connsiteX22" fmla="*/ 859564 w 1233556"/>
                <a:gd name="connsiteY22" fmla="*/ 165354 h 253174"/>
                <a:gd name="connsiteX23" fmla="*/ 933127 w 1233556"/>
                <a:gd name="connsiteY23" fmla="*/ 194691 h 253174"/>
                <a:gd name="connsiteX24" fmla="*/ 933222 w 1233556"/>
                <a:gd name="connsiteY24" fmla="*/ 194691 h 253174"/>
                <a:gd name="connsiteX25" fmla="*/ 1008116 w 1233556"/>
                <a:gd name="connsiteY25" fmla="*/ 165259 h 253174"/>
                <a:gd name="connsiteX26" fmla="*/ 1035298 w 1233556"/>
                <a:gd name="connsiteY26" fmla="*/ 97346 h 253174"/>
                <a:gd name="connsiteX27" fmla="*/ 1007735 w 1233556"/>
                <a:gd name="connsiteY27" fmla="*/ 28861 h 253174"/>
                <a:gd name="connsiteX28" fmla="*/ 933602 w 1233556"/>
                <a:gd name="connsiteY28" fmla="*/ 0 h 253174"/>
                <a:gd name="connsiteX29" fmla="*/ 980553 w 1233556"/>
                <a:gd name="connsiteY29" fmla="*/ 143161 h 253174"/>
                <a:gd name="connsiteX30" fmla="*/ 933602 w 1233556"/>
                <a:gd name="connsiteY30" fmla="*/ 161449 h 253174"/>
                <a:gd name="connsiteX31" fmla="*/ 886841 w 1233556"/>
                <a:gd name="connsiteY31" fmla="*/ 143161 h 253174"/>
                <a:gd name="connsiteX32" fmla="*/ 868308 w 1233556"/>
                <a:gd name="connsiteY32" fmla="*/ 97346 h 253174"/>
                <a:gd name="connsiteX33" fmla="*/ 886841 w 1233556"/>
                <a:gd name="connsiteY33" fmla="*/ 51435 h 253174"/>
                <a:gd name="connsiteX34" fmla="*/ 933602 w 1233556"/>
                <a:gd name="connsiteY34" fmla="*/ 33242 h 253174"/>
                <a:gd name="connsiteX35" fmla="*/ 980553 w 1233556"/>
                <a:gd name="connsiteY35" fmla="*/ 51435 h 253174"/>
                <a:gd name="connsiteX36" fmla="*/ 999087 w 1233556"/>
                <a:gd name="connsiteY36" fmla="*/ 97346 h 253174"/>
                <a:gd name="connsiteX37" fmla="*/ 980553 w 1233556"/>
                <a:gd name="connsiteY37" fmla="*/ 143161 h 253174"/>
                <a:gd name="connsiteX38" fmla="*/ 764902 w 1233556"/>
                <a:gd name="connsiteY38" fmla="*/ 78391 h 253174"/>
                <a:gd name="connsiteX39" fmla="*/ 732588 w 1233556"/>
                <a:gd name="connsiteY39" fmla="*/ 49435 h 253174"/>
                <a:gd name="connsiteX40" fmla="*/ 759294 w 1233556"/>
                <a:gd name="connsiteY40" fmla="*/ 32671 h 253174"/>
                <a:gd name="connsiteX41" fmla="*/ 807671 w 1233556"/>
                <a:gd name="connsiteY41" fmla="*/ 54197 h 253174"/>
                <a:gd name="connsiteX42" fmla="*/ 808716 w 1233556"/>
                <a:gd name="connsiteY42" fmla="*/ 54578 h 253174"/>
                <a:gd name="connsiteX43" fmla="*/ 810427 w 1233556"/>
                <a:gd name="connsiteY43" fmla="*/ 52864 h 253174"/>
                <a:gd name="connsiteX44" fmla="*/ 810427 w 1233556"/>
                <a:gd name="connsiteY44" fmla="*/ 14859 h 253174"/>
                <a:gd name="connsiteX45" fmla="*/ 808146 w 1233556"/>
                <a:gd name="connsiteY45" fmla="*/ 13525 h 253174"/>
                <a:gd name="connsiteX46" fmla="*/ 761575 w 1233556"/>
                <a:gd name="connsiteY46" fmla="*/ 191 h 253174"/>
                <a:gd name="connsiteX47" fmla="*/ 715005 w 1233556"/>
                <a:gd name="connsiteY47" fmla="*/ 14288 h 253174"/>
                <a:gd name="connsiteX48" fmla="*/ 696756 w 1233556"/>
                <a:gd name="connsiteY48" fmla="*/ 53054 h 253174"/>
                <a:gd name="connsiteX49" fmla="*/ 746559 w 1233556"/>
                <a:gd name="connsiteY49" fmla="*/ 109823 h 253174"/>
                <a:gd name="connsiteX50" fmla="*/ 782485 w 1233556"/>
                <a:gd name="connsiteY50" fmla="*/ 144209 h 253174"/>
                <a:gd name="connsiteX51" fmla="*/ 754922 w 1233556"/>
                <a:gd name="connsiteY51" fmla="*/ 162306 h 253174"/>
                <a:gd name="connsiteX52" fmla="*/ 701033 w 1233556"/>
                <a:gd name="connsiteY52" fmla="*/ 132588 h 253174"/>
                <a:gd name="connsiteX53" fmla="*/ 699608 w 1233556"/>
                <a:gd name="connsiteY53" fmla="*/ 131921 h 253174"/>
                <a:gd name="connsiteX54" fmla="*/ 697897 w 1233556"/>
                <a:gd name="connsiteY54" fmla="*/ 133636 h 253174"/>
                <a:gd name="connsiteX55" fmla="*/ 697897 w 1233556"/>
                <a:gd name="connsiteY55" fmla="*/ 176022 h 253174"/>
                <a:gd name="connsiteX56" fmla="*/ 699893 w 1233556"/>
                <a:gd name="connsiteY56" fmla="*/ 177451 h 253174"/>
                <a:gd name="connsiteX57" fmla="*/ 758059 w 1233556"/>
                <a:gd name="connsiteY57" fmla="*/ 194977 h 253174"/>
                <a:gd name="connsiteX58" fmla="*/ 800828 w 1233556"/>
                <a:gd name="connsiteY58" fmla="*/ 179927 h 253174"/>
                <a:gd name="connsiteX59" fmla="*/ 818221 w 1233556"/>
                <a:gd name="connsiteY59" fmla="*/ 141256 h 253174"/>
                <a:gd name="connsiteX60" fmla="*/ 764902 w 1233556"/>
                <a:gd name="connsiteY60" fmla="*/ 78391 h 253174"/>
                <a:gd name="connsiteX61" fmla="*/ 440522 w 1233556"/>
                <a:gd name="connsiteY61" fmla="*/ 2381 h 253174"/>
                <a:gd name="connsiteX62" fmla="*/ 438241 w 1233556"/>
                <a:gd name="connsiteY62" fmla="*/ 4763 h 253174"/>
                <a:gd name="connsiteX63" fmla="*/ 438241 w 1233556"/>
                <a:gd name="connsiteY63" fmla="*/ 81058 h 253174"/>
                <a:gd name="connsiteX64" fmla="*/ 346810 w 1233556"/>
                <a:gd name="connsiteY64" fmla="*/ 81058 h 253174"/>
                <a:gd name="connsiteX65" fmla="*/ 346810 w 1233556"/>
                <a:gd name="connsiteY65" fmla="*/ 4763 h 253174"/>
                <a:gd name="connsiteX66" fmla="*/ 344434 w 1233556"/>
                <a:gd name="connsiteY66" fmla="*/ 2381 h 253174"/>
                <a:gd name="connsiteX67" fmla="*/ 311454 w 1233556"/>
                <a:gd name="connsiteY67" fmla="*/ 2381 h 253174"/>
                <a:gd name="connsiteX68" fmla="*/ 311454 w 1233556"/>
                <a:gd name="connsiteY68" fmla="*/ 192310 h 253174"/>
                <a:gd name="connsiteX69" fmla="*/ 344434 w 1233556"/>
                <a:gd name="connsiteY69" fmla="*/ 192310 h 253174"/>
                <a:gd name="connsiteX70" fmla="*/ 346810 w 1233556"/>
                <a:gd name="connsiteY70" fmla="*/ 190024 h 253174"/>
                <a:gd name="connsiteX71" fmla="*/ 346810 w 1233556"/>
                <a:gd name="connsiteY71" fmla="*/ 113729 h 253174"/>
                <a:gd name="connsiteX72" fmla="*/ 438241 w 1233556"/>
                <a:gd name="connsiteY72" fmla="*/ 113729 h 253174"/>
                <a:gd name="connsiteX73" fmla="*/ 438241 w 1233556"/>
                <a:gd name="connsiteY73" fmla="*/ 190024 h 253174"/>
                <a:gd name="connsiteX74" fmla="*/ 440522 w 1233556"/>
                <a:gd name="connsiteY74" fmla="*/ 192310 h 253174"/>
                <a:gd name="connsiteX75" fmla="*/ 473502 w 1233556"/>
                <a:gd name="connsiteY75" fmla="*/ 192310 h 253174"/>
                <a:gd name="connsiteX76" fmla="*/ 473502 w 1233556"/>
                <a:gd name="connsiteY76" fmla="*/ 2381 h 253174"/>
                <a:gd name="connsiteX77" fmla="*/ 440522 w 1233556"/>
                <a:gd name="connsiteY77" fmla="*/ 2381 h 253174"/>
                <a:gd name="connsiteX78" fmla="*/ 36972 w 1233556"/>
                <a:gd name="connsiteY78" fmla="*/ 2381 h 253174"/>
                <a:gd name="connsiteX79" fmla="*/ 36972 w 1233556"/>
                <a:gd name="connsiteY79" fmla="*/ 182023 h 253174"/>
                <a:gd name="connsiteX80" fmla="*/ 36211 w 1233556"/>
                <a:gd name="connsiteY80" fmla="*/ 199834 h 253174"/>
                <a:gd name="connsiteX81" fmla="*/ 34120 w 1233556"/>
                <a:gd name="connsiteY81" fmla="*/ 208883 h 253174"/>
                <a:gd name="connsiteX82" fmla="*/ 27467 w 1233556"/>
                <a:gd name="connsiteY82" fmla="*/ 216313 h 253174"/>
                <a:gd name="connsiteX83" fmla="*/ 11880 w 1233556"/>
                <a:gd name="connsiteY83" fmla="*/ 219075 h 253174"/>
                <a:gd name="connsiteX84" fmla="*/ 2376 w 1233556"/>
                <a:gd name="connsiteY84" fmla="*/ 219075 h 253174"/>
                <a:gd name="connsiteX85" fmla="*/ 0 w 1233556"/>
                <a:gd name="connsiteY85" fmla="*/ 221456 h 253174"/>
                <a:gd name="connsiteX86" fmla="*/ 0 w 1233556"/>
                <a:gd name="connsiteY86" fmla="*/ 221837 h 253174"/>
                <a:gd name="connsiteX87" fmla="*/ 5988 w 1233556"/>
                <a:gd name="connsiteY87" fmla="*/ 252222 h 253174"/>
                <a:gd name="connsiteX88" fmla="*/ 9504 w 1233556"/>
                <a:gd name="connsiteY88" fmla="*/ 252603 h 253174"/>
                <a:gd name="connsiteX89" fmla="*/ 17868 w 1233556"/>
                <a:gd name="connsiteY89" fmla="*/ 253175 h 253174"/>
                <a:gd name="connsiteX90" fmla="*/ 18153 w 1233556"/>
                <a:gd name="connsiteY90" fmla="*/ 253175 h 253174"/>
                <a:gd name="connsiteX91" fmla="*/ 59972 w 1233556"/>
                <a:gd name="connsiteY91" fmla="*/ 234505 h 253174"/>
                <a:gd name="connsiteX92" fmla="*/ 72232 w 1233556"/>
                <a:gd name="connsiteY92" fmla="*/ 189643 h 253174"/>
                <a:gd name="connsiteX93" fmla="*/ 72232 w 1233556"/>
                <a:gd name="connsiteY93" fmla="*/ 2286 h 253174"/>
                <a:gd name="connsiteX94" fmla="*/ 36972 w 1233556"/>
                <a:gd name="connsiteY94" fmla="*/ 2286 h 253174"/>
                <a:gd name="connsiteX95" fmla="*/ 644483 w 1233556"/>
                <a:gd name="connsiteY95" fmla="*/ 2381 h 253174"/>
                <a:gd name="connsiteX96" fmla="*/ 642107 w 1233556"/>
                <a:gd name="connsiteY96" fmla="*/ 4763 h 253174"/>
                <a:gd name="connsiteX97" fmla="*/ 642107 w 1233556"/>
                <a:gd name="connsiteY97" fmla="*/ 134303 h 253174"/>
                <a:gd name="connsiteX98" fmla="*/ 527676 w 1233556"/>
                <a:gd name="connsiteY98" fmla="*/ 3238 h 253174"/>
                <a:gd name="connsiteX99" fmla="*/ 525965 w 1233556"/>
                <a:gd name="connsiteY99" fmla="*/ 2476 h 253174"/>
                <a:gd name="connsiteX100" fmla="*/ 499543 w 1233556"/>
                <a:gd name="connsiteY100" fmla="*/ 2476 h 253174"/>
                <a:gd name="connsiteX101" fmla="*/ 499543 w 1233556"/>
                <a:gd name="connsiteY101" fmla="*/ 192405 h 253174"/>
                <a:gd name="connsiteX102" fmla="*/ 530907 w 1233556"/>
                <a:gd name="connsiteY102" fmla="*/ 192405 h 253174"/>
                <a:gd name="connsiteX103" fmla="*/ 530907 w 1233556"/>
                <a:gd name="connsiteY103" fmla="*/ 192405 h 253174"/>
                <a:gd name="connsiteX104" fmla="*/ 533283 w 1233556"/>
                <a:gd name="connsiteY104" fmla="*/ 190119 h 253174"/>
                <a:gd name="connsiteX105" fmla="*/ 533283 w 1233556"/>
                <a:gd name="connsiteY105" fmla="*/ 61436 h 253174"/>
                <a:gd name="connsiteX106" fmla="*/ 646099 w 1233556"/>
                <a:gd name="connsiteY106" fmla="*/ 191548 h 253174"/>
                <a:gd name="connsiteX107" fmla="*/ 647905 w 1233556"/>
                <a:gd name="connsiteY107" fmla="*/ 192405 h 253174"/>
                <a:gd name="connsiteX108" fmla="*/ 675942 w 1233556"/>
                <a:gd name="connsiteY108" fmla="*/ 192405 h 253174"/>
                <a:gd name="connsiteX109" fmla="*/ 675942 w 1233556"/>
                <a:gd name="connsiteY109" fmla="*/ 2476 h 253174"/>
                <a:gd name="connsiteX110" fmla="*/ 644483 w 1233556"/>
                <a:gd name="connsiteY110" fmla="*/ 2476 h 253174"/>
                <a:gd name="connsiteX111" fmla="*/ 1202097 w 1233556"/>
                <a:gd name="connsiteY111" fmla="*/ 2381 h 253174"/>
                <a:gd name="connsiteX112" fmla="*/ 1199816 w 1233556"/>
                <a:gd name="connsiteY112" fmla="*/ 4763 h 253174"/>
                <a:gd name="connsiteX113" fmla="*/ 1199816 w 1233556"/>
                <a:gd name="connsiteY113" fmla="*/ 134303 h 253174"/>
                <a:gd name="connsiteX114" fmla="*/ 1085385 w 1233556"/>
                <a:gd name="connsiteY114" fmla="*/ 3238 h 253174"/>
                <a:gd name="connsiteX115" fmla="*/ 1083674 w 1233556"/>
                <a:gd name="connsiteY115" fmla="*/ 2476 h 253174"/>
                <a:gd name="connsiteX116" fmla="*/ 1057253 w 1233556"/>
                <a:gd name="connsiteY116" fmla="*/ 2476 h 253174"/>
                <a:gd name="connsiteX117" fmla="*/ 1057253 w 1233556"/>
                <a:gd name="connsiteY117" fmla="*/ 192405 h 253174"/>
                <a:gd name="connsiteX118" fmla="*/ 1088617 w 1233556"/>
                <a:gd name="connsiteY118" fmla="*/ 192405 h 253174"/>
                <a:gd name="connsiteX119" fmla="*/ 1088617 w 1233556"/>
                <a:gd name="connsiteY119" fmla="*/ 192405 h 253174"/>
                <a:gd name="connsiteX120" fmla="*/ 1090993 w 1233556"/>
                <a:gd name="connsiteY120" fmla="*/ 190119 h 253174"/>
                <a:gd name="connsiteX121" fmla="*/ 1090993 w 1233556"/>
                <a:gd name="connsiteY121" fmla="*/ 61436 h 253174"/>
                <a:gd name="connsiteX122" fmla="*/ 1203808 w 1233556"/>
                <a:gd name="connsiteY122" fmla="*/ 191548 h 253174"/>
                <a:gd name="connsiteX123" fmla="*/ 1205614 w 1233556"/>
                <a:gd name="connsiteY123" fmla="*/ 192405 h 253174"/>
                <a:gd name="connsiteX124" fmla="*/ 1233556 w 1233556"/>
                <a:gd name="connsiteY124" fmla="*/ 192405 h 253174"/>
                <a:gd name="connsiteX125" fmla="*/ 1233556 w 1233556"/>
                <a:gd name="connsiteY125" fmla="*/ 2476 h 253174"/>
                <a:gd name="connsiteX126" fmla="*/ 1202097 w 1233556"/>
                <a:gd name="connsiteY126" fmla="*/ 2476 h 253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233556" h="253174">
                  <a:moveTo>
                    <a:pt x="192556" y="0"/>
                  </a:moveTo>
                  <a:cubicBezTo>
                    <a:pt x="162238" y="0"/>
                    <a:pt x="136766" y="11144"/>
                    <a:pt x="118993" y="28956"/>
                  </a:cubicBezTo>
                  <a:cubicBezTo>
                    <a:pt x="101220" y="46768"/>
                    <a:pt x="91146" y="71152"/>
                    <a:pt x="91146" y="97346"/>
                  </a:cubicBezTo>
                  <a:cubicBezTo>
                    <a:pt x="91146" y="123063"/>
                    <a:pt x="100935" y="147447"/>
                    <a:pt x="118518" y="165354"/>
                  </a:cubicBezTo>
                  <a:cubicBezTo>
                    <a:pt x="136101" y="183261"/>
                    <a:pt x="161382" y="194786"/>
                    <a:pt x="192081" y="194691"/>
                  </a:cubicBezTo>
                  <a:lnTo>
                    <a:pt x="192176" y="194691"/>
                  </a:lnTo>
                  <a:cubicBezTo>
                    <a:pt x="223730" y="194691"/>
                    <a:pt x="249487" y="183166"/>
                    <a:pt x="267069" y="165259"/>
                  </a:cubicBezTo>
                  <a:cubicBezTo>
                    <a:pt x="284747" y="147257"/>
                    <a:pt x="294252" y="122872"/>
                    <a:pt x="294252" y="97346"/>
                  </a:cubicBezTo>
                  <a:cubicBezTo>
                    <a:pt x="294252" y="71057"/>
                    <a:pt x="284367" y="46577"/>
                    <a:pt x="266689" y="28861"/>
                  </a:cubicBezTo>
                  <a:cubicBezTo>
                    <a:pt x="248916" y="11049"/>
                    <a:pt x="223350" y="0"/>
                    <a:pt x="192556" y="0"/>
                  </a:cubicBezTo>
                  <a:moveTo>
                    <a:pt x="239507" y="143161"/>
                  </a:moveTo>
                  <a:cubicBezTo>
                    <a:pt x="227912" y="154496"/>
                    <a:pt x="211660" y="161449"/>
                    <a:pt x="192556" y="161449"/>
                  </a:cubicBezTo>
                  <a:cubicBezTo>
                    <a:pt x="173643" y="161449"/>
                    <a:pt x="157390" y="154591"/>
                    <a:pt x="145795" y="143161"/>
                  </a:cubicBezTo>
                  <a:cubicBezTo>
                    <a:pt x="134200" y="131826"/>
                    <a:pt x="127262" y="115919"/>
                    <a:pt x="127262" y="97346"/>
                  </a:cubicBezTo>
                  <a:cubicBezTo>
                    <a:pt x="127262" y="78676"/>
                    <a:pt x="134200" y="62770"/>
                    <a:pt x="145795" y="51435"/>
                  </a:cubicBezTo>
                  <a:cubicBezTo>
                    <a:pt x="157390" y="40100"/>
                    <a:pt x="173643" y="33338"/>
                    <a:pt x="192556" y="33242"/>
                  </a:cubicBezTo>
                  <a:cubicBezTo>
                    <a:pt x="211660" y="33242"/>
                    <a:pt x="227912" y="40100"/>
                    <a:pt x="239507" y="51435"/>
                  </a:cubicBezTo>
                  <a:cubicBezTo>
                    <a:pt x="251102" y="62770"/>
                    <a:pt x="258040" y="78676"/>
                    <a:pt x="258040" y="97346"/>
                  </a:cubicBezTo>
                  <a:cubicBezTo>
                    <a:pt x="258040" y="115824"/>
                    <a:pt x="251102" y="131731"/>
                    <a:pt x="239507" y="143161"/>
                  </a:cubicBezTo>
                  <a:moveTo>
                    <a:pt x="933602" y="0"/>
                  </a:moveTo>
                  <a:cubicBezTo>
                    <a:pt x="903284" y="0"/>
                    <a:pt x="877812" y="11144"/>
                    <a:pt x="860039" y="28956"/>
                  </a:cubicBezTo>
                  <a:cubicBezTo>
                    <a:pt x="842266" y="46768"/>
                    <a:pt x="832192" y="71152"/>
                    <a:pt x="832192" y="97346"/>
                  </a:cubicBezTo>
                  <a:cubicBezTo>
                    <a:pt x="832192" y="123063"/>
                    <a:pt x="841981" y="147447"/>
                    <a:pt x="859564" y="165354"/>
                  </a:cubicBezTo>
                  <a:cubicBezTo>
                    <a:pt x="877052" y="183261"/>
                    <a:pt x="902428" y="194786"/>
                    <a:pt x="933127" y="194691"/>
                  </a:cubicBezTo>
                  <a:lnTo>
                    <a:pt x="933222" y="194691"/>
                  </a:lnTo>
                  <a:cubicBezTo>
                    <a:pt x="964776" y="194691"/>
                    <a:pt x="990438" y="183166"/>
                    <a:pt x="1008116" y="165259"/>
                  </a:cubicBezTo>
                  <a:cubicBezTo>
                    <a:pt x="1025698" y="147257"/>
                    <a:pt x="1035298" y="122872"/>
                    <a:pt x="1035298" y="97346"/>
                  </a:cubicBezTo>
                  <a:cubicBezTo>
                    <a:pt x="1035298" y="71057"/>
                    <a:pt x="1025508" y="46577"/>
                    <a:pt x="1007735" y="28861"/>
                  </a:cubicBezTo>
                  <a:cubicBezTo>
                    <a:pt x="989963" y="11049"/>
                    <a:pt x="964491" y="0"/>
                    <a:pt x="933602" y="0"/>
                  </a:cubicBezTo>
                  <a:moveTo>
                    <a:pt x="980553" y="143161"/>
                  </a:moveTo>
                  <a:cubicBezTo>
                    <a:pt x="968958" y="154496"/>
                    <a:pt x="952706" y="161449"/>
                    <a:pt x="933602" y="161449"/>
                  </a:cubicBezTo>
                  <a:cubicBezTo>
                    <a:pt x="914689" y="161449"/>
                    <a:pt x="898437" y="154591"/>
                    <a:pt x="886841" y="143161"/>
                  </a:cubicBezTo>
                  <a:cubicBezTo>
                    <a:pt x="875246" y="131826"/>
                    <a:pt x="868308" y="115919"/>
                    <a:pt x="868308" y="97346"/>
                  </a:cubicBezTo>
                  <a:cubicBezTo>
                    <a:pt x="868308" y="78676"/>
                    <a:pt x="875246" y="62770"/>
                    <a:pt x="886841" y="51435"/>
                  </a:cubicBezTo>
                  <a:cubicBezTo>
                    <a:pt x="898437" y="40100"/>
                    <a:pt x="914594" y="33338"/>
                    <a:pt x="933602" y="33242"/>
                  </a:cubicBezTo>
                  <a:cubicBezTo>
                    <a:pt x="952706" y="33242"/>
                    <a:pt x="968958" y="40100"/>
                    <a:pt x="980553" y="51435"/>
                  </a:cubicBezTo>
                  <a:cubicBezTo>
                    <a:pt x="992149" y="62770"/>
                    <a:pt x="999087" y="78676"/>
                    <a:pt x="999087" y="97346"/>
                  </a:cubicBezTo>
                  <a:cubicBezTo>
                    <a:pt x="999087" y="115824"/>
                    <a:pt x="992149" y="131731"/>
                    <a:pt x="980553" y="143161"/>
                  </a:cubicBezTo>
                  <a:moveTo>
                    <a:pt x="764902" y="78391"/>
                  </a:moveTo>
                  <a:cubicBezTo>
                    <a:pt x="747604" y="69437"/>
                    <a:pt x="732588" y="61817"/>
                    <a:pt x="732588" y="49435"/>
                  </a:cubicBezTo>
                  <a:cubicBezTo>
                    <a:pt x="732588" y="39529"/>
                    <a:pt x="743517" y="32671"/>
                    <a:pt x="759294" y="32671"/>
                  </a:cubicBezTo>
                  <a:cubicBezTo>
                    <a:pt x="782485" y="32671"/>
                    <a:pt x="800923" y="47816"/>
                    <a:pt x="807671" y="54197"/>
                  </a:cubicBezTo>
                  <a:cubicBezTo>
                    <a:pt x="807956" y="54388"/>
                    <a:pt x="808336" y="54578"/>
                    <a:pt x="808716" y="54578"/>
                  </a:cubicBezTo>
                  <a:cubicBezTo>
                    <a:pt x="809667" y="54578"/>
                    <a:pt x="810427" y="53816"/>
                    <a:pt x="810427" y="52864"/>
                  </a:cubicBezTo>
                  <a:lnTo>
                    <a:pt x="810427" y="14859"/>
                  </a:lnTo>
                  <a:lnTo>
                    <a:pt x="808146" y="13525"/>
                  </a:lnTo>
                  <a:cubicBezTo>
                    <a:pt x="793700" y="4763"/>
                    <a:pt x="777638" y="191"/>
                    <a:pt x="761575" y="191"/>
                  </a:cubicBezTo>
                  <a:cubicBezTo>
                    <a:pt x="742662" y="191"/>
                    <a:pt x="726505" y="5048"/>
                    <a:pt x="715005" y="14288"/>
                  </a:cubicBezTo>
                  <a:cubicBezTo>
                    <a:pt x="703029" y="23813"/>
                    <a:pt x="696756" y="37243"/>
                    <a:pt x="696756" y="53054"/>
                  </a:cubicBezTo>
                  <a:cubicBezTo>
                    <a:pt x="696756" y="82296"/>
                    <a:pt x="723178" y="96869"/>
                    <a:pt x="746559" y="109823"/>
                  </a:cubicBezTo>
                  <a:cubicBezTo>
                    <a:pt x="765852" y="120396"/>
                    <a:pt x="782485" y="129635"/>
                    <a:pt x="782485" y="144209"/>
                  </a:cubicBezTo>
                  <a:cubicBezTo>
                    <a:pt x="782485" y="151162"/>
                    <a:pt x="774976" y="162306"/>
                    <a:pt x="754922" y="162306"/>
                  </a:cubicBezTo>
                  <a:cubicBezTo>
                    <a:pt x="726885" y="162306"/>
                    <a:pt x="708162" y="141827"/>
                    <a:pt x="701033" y="132588"/>
                  </a:cubicBezTo>
                  <a:cubicBezTo>
                    <a:pt x="700748" y="132207"/>
                    <a:pt x="700178" y="131921"/>
                    <a:pt x="699608" y="131921"/>
                  </a:cubicBezTo>
                  <a:cubicBezTo>
                    <a:pt x="698657" y="131921"/>
                    <a:pt x="697897" y="132683"/>
                    <a:pt x="697897" y="133636"/>
                  </a:cubicBezTo>
                  <a:lnTo>
                    <a:pt x="697897" y="176022"/>
                  </a:lnTo>
                  <a:lnTo>
                    <a:pt x="699893" y="177451"/>
                  </a:lnTo>
                  <a:cubicBezTo>
                    <a:pt x="717286" y="189357"/>
                    <a:pt x="735724" y="194977"/>
                    <a:pt x="758059" y="194977"/>
                  </a:cubicBezTo>
                  <a:cubicBezTo>
                    <a:pt x="774691" y="194977"/>
                    <a:pt x="789898" y="189643"/>
                    <a:pt x="800828" y="179927"/>
                  </a:cubicBezTo>
                  <a:cubicBezTo>
                    <a:pt x="812043" y="170021"/>
                    <a:pt x="818221" y="156400"/>
                    <a:pt x="818221" y="141256"/>
                  </a:cubicBezTo>
                  <a:cubicBezTo>
                    <a:pt x="818316" y="105823"/>
                    <a:pt x="788663" y="90583"/>
                    <a:pt x="764902" y="78391"/>
                  </a:cubicBezTo>
                  <a:moveTo>
                    <a:pt x="440522" y="2381"/>
                  </a:moveTo>
                  <a:cubicBezTo>
                    <a:pt x="439286" y="2381"/>
                    <a:pt x="438241" y="3429"/>
                    <a:pt x="438241" y="4763"/>
                  </a:cubicBezTo>
                  <a:lnTo>
                    <a:pt x="438241" y="81058"/>
                  </a:lnTo>
                  <a:lnTo>
                    <a:pt x="346810" y="81058"/>
                  </a:lnTo>
                  <a:lnTo>
                    <a:pt x="346810" y="4763"/>
                  </a:lnTo>
                  <a:cubicBezTo>
                    <a:pt x="346810" y="3429"/>
                    <a:pt x="345765" y="2381"/>
                    <a:pt x="344434" y="2381"/>
                  </a:cubicBezTo>
                  <a:lnTo>
                    <a:pt x="311454" y="2381"/>
                  </a:lnTo>
                  <a:lnTo>
                    <a:pt x="311454" y="192310"/>
                  </a:lnTo>
                  <a:lnTo>
                    <a:pt x="344434" y="192310"/>
                  </a:lnTo>
                  <a:cubicBezTo>
                    <a:pt x="345765" y="192310"/>
                    <a:pt x="346810" y="191262"/>
                    <a:pt x="346810" y="190024"/>
                  </a:cubicBezTo>
                  <a:lnTo>
                    <a:pt x="346810" y="113729"/>
                  </a:lnTo>
                  <a:lnTo>
                    <a:pt x="438241" y="113729"/>
                  </a:lnTo>
                  <a:lnTo>
                    <a:pt x="438241" y="190024"/>
                  </a:lnTo>
                  <a:cubicBezTo>
                    <a:pt x="438241" y="191357"/>
                    <a:pt x="439286" y="192310"/>
                    <a:pt x="440522" y="192310"/>
                  </a:cubicBezTo>
                  <a:lnTo>
                    <a:pt x="473502" y="192310"/>
                  </a:lnTo>
                  <a:lnTo>
                    <a:pt x="473502" y="2381"/>
                  </a:lnTo>
                  <a:lnTo>
                    <a:pt x="440522" y="2381"/>
                  </a:lnTo>
                  <a:close/>
                  <a:moveTo>
                    <a:pt x="36972" y="2381"/>
                  </a:moveTo>
                  <a:lnTo>
                    <a:pt x="36972" y="182023"/>
                  </a:lnTo>
                  <a:cubicBezTo>
                    <a:pt x="36972" y="188976"/>
                    <a:pt x="36781" y="194882"/>
                    <a:pt x="36211" y="199834"/>
                  </a:cubicBezTo>
                  <a:cubicBezTo>
                    <a:pt x="35736" y="203549"/>
                    <a:pt x="35071" y="206502"/>
                    <a:pt x="34120" y="208883"/>
                  </a:cubicBezTo>
                  <a:cubicBezTo>
                    <a:pt x="32600" y="212503"/>
                    <a:pt x="30699" y="214598"/>
                    <a:pt x="27467" y="216313"/>
                  </a:cubicBezTo>
                  <a:cubicBezTo>
                    <a:pt x="24141" y="218027"/>
                    <a:pt x="19199" y="219075"/>
                    <a:pt x="11880" y="219075"/>
                  </a:cubicBezTo>
                  <a:lnTo>
                    <a:pt x="2376" y="219075"/>
                  </a:lnTo>
                  <a:cubicBezTo>
                    <a:pt x="1045" y="219075"/>
                    <a:pt x="0" y="220123"/>
                    <a:pt x="0" y="221456"/>
                  </a:cubicBezTo>
                  <a:cubicBezTo>
                    <a:pt x="0" y="221647"/>
                    <a:pt x="0" y="221742"/>
                    <a:pt x="0" y="221837"/>
                  </a:cubicBezTo>
                  <a:lnTo>
                    <a:pt x="5988" y="252222"/>
                  </a:lnTo>
                  <a:lnTo>
                    <a:pt x="9504" y="252603"/>
                  </a:lnTo>
                  <a:cubicBezTo>
                    <a:pt x="12070" y="252889"/>
                    <a:pt x="14446" y="253175"/>
                    <a:pt x="17868" y="253175"/>
                  </a:cubicBezTo>
                  <a:lnTo>
                    <a:pt x="18153" y="253175"/>
                  </a:lnTo>
                  <a:cubicBezTo>
                    <a:pt x="37162" y="253175"/>
                    <a:pt x="51323" y="246221"/>
                    <a:pt x="59972" y="234505"/>
                  </a:cubicBezTo>
                  <a:cubicBezTo>
                    <a:pt x="68716" y="222790"/>
                    <a:pt x="72137" y="207074"/>
                    <a:pt x="72232" y="189643"/>
                  </a:cubicBezTo>
                  <a:lnTo>
                    <a:pt x="72232" y="2286"/>
                  </a:lnTo>
                  <a:lnTo>
                    <a:pt x="36972" y="2286"/>
                  </a:lnTo>
                  <a:close/>
                  <a:moveTo>
                    <a:pt x="644483" y="2381"/>
                  </a:moveTo>
                  <a:cubicBezTo>
                    <a:pt x="643153" y="2381"/>
                    <a:pt x="642107" y="3429"/>
                    <a:pt x="642107" y="4763"/>
                  </a:cubicBezTo>
                  <a:lnTo>
                    <a:pt x="642107" y="134303"/>
                  </a:lnTo>
                  <a:lnTo>
                    <a:pt x="527676" y="3238"/>
                  </a:lnTo>
                  <a:cubicBezTo>
                    <a:pt x="527201" y="2762"/>
                    <a:pt x="526630" y="2476"/>
                    <a:pt x="525965" y="2476"/>
                  </a:cubicBezTo>
                  <a:lnTo>
                    <a:pt x="499543" y="2476"/>
                  </a:lnTo>
                  <a:lnTo>
                    <a:pt x="499543" y="192405"/>
                  </a:lnTo>
                  <a:lnTo>
                    <a:pt x="530907" y="192405"/>
                  </a:lnTo>
                  <a:lnTo>
                    <a:pt x="530907" y="192405"/>
                  </a:lnTo>
                  <a:cubicBezTo>
                    <a:pt x="532238" y="192405"/>
                    <a:pt x="533283" y="191357"/>
                    <a:pt x="533283" y="190119"/>
                  </a:cubicBezTo>
                  <a:lnTo>
                    <a:pt x="533283" y="61436"/>
                  </a:lnTo>
                  <a:lnTo>
                    <a:pt x="646099" y="191548"/>
                  </a:lnTo>
                  <a:cubicBezTo>
                    <a:pt x="646479" y="192119"/>
                    <a:pt x="647144" y="192405"/>
                    <a:pt x="647905" y="192405"/>
                  </a:cubicBezTo>
                  <a:lnTo>
                    <a:pt x="675942" y="192405"/>
                  </a:lnTo>
                  <a:lnTo>
                    <a:pt x="675942" y="2476"/>
                  </a:lnTo>
                  <a:lnTo>
                    <a:pt x="644483" y="2476"/>
                  </a:lnTo>
                  <a:close/>
                  <a:moveTo>
                    <a:pt x="1202097" y="2381"/>
                  </a:moveTo>
                  <a:cubicBezTo>
                    <a:pt x="1200767" y="2381"/>
                    <a:pt x="1199816" y="3429"/>
                    <a:pt x="1199816" y="4763"/>
                  </a:cubicBezTo>
                  <a:lnTo>
                    <a:pt x="1199816" y="134303"/>
                  </a:lnTo>
                  <a:lnTo>
                    <a:pt x="1085385" y="3238"/>
                  </a:lnTo>
                  <a:cubicBezTo>
                    <a:pt x="1084910" y="2762"/>
                    <a:pt x="1084340" y="2476"/>
                    <a:pt x="1083674" y="2476"/>
                  </a:cubicBezTo>
                  <a:lnTo>
                    <a:pt x="1057253" y="2476"/>
                  </a:lnTo>
                  <a:lnTo>
                    <a:pt x="1057253" y="192405"/>
                  </a:lnTo>
                  <a:lnTo>
                    <a:pt x="1088617" y="192405"/>
                  </a:lnTo>
                  <a:lnTo>
                    <a:pt x="1088617" y="192405"/>
                  </a:lnTo>
                  <a:cubicBezTo>
                    <a:pt x="1089852" y="192405"/>
                    <a:pt x="1090993" y="191357"/>
                    <a:pt x="1090993" y="190119"/>
                  </a:cubicBezTo>
                  <a:lnTo>
                    <a:pt x="1090993" y="61436"/>
                  </a:lnTo>
                  <a:lnTo>
                    <a:pt x="1203808" y="191548"/>
                  </a:lnTo>
                  <a:cubicBezTo>
                    <a:pt x="1204188" y="192119"/>
                    <a:pt x="1204854" y="192405"/>
                    <a:pt x="1205614" y="192405"/>
                  </a:cubicBezTo>
                  <a:lnTo>
                    <a:pt x="1233556" y="192405"/>
                  </a:lnTo>
                  <a:lnTo>
                    <a:pt x="1233556" y="2476"/>
                  </a:lnTo>
                  <a:lnTo>
                    <a:pt x="1202097" y="2476"/>
                  </a:lnTo>
                  <a:close/>
                </a:path>
              </a:pathLst>
            </a:custGeom>
            <a:solidFill>
              <a:srgbClr val="717073"/>
            </a:solidFill>
            <a:ln w="9494" cap="flat">
              <a:noFill/>
              <a:prstDash val="solid"/>
              <a:miter/>
            </a:ln>
          </p:spPr>
          <p:txBody>
            <a:bodyPr rtlCol="0" anchor="ctr"/>
            <a:lstStyle/>
            <a:p>
              <a:endParaRPr lang="fr-FR" sz="1400"/>
            </a:p>
          </p:txBody>
        </p:sp>
      </p:grpSp>
      <p:cxnSp>
        <p:nvCxnSpPr>
          <p:cNvPr id="24" name="Connecteur droit 23">
            <a:extLst>
              <a:ext uri="{FF2B5EF4-FFF2-40B4-BE49-F238E27FC236}">
                <a16:creationId xmlns:a16="http://schemas.microsoft.com/office/drawing/2014/main" id="{70614085-E249-A14F-9C61-93F924F71DB5}"/>
              </a:ext>
            </a:extLst>
          </p:cNvPr>
          <p:cNvCxnSpPr>
            <a:cxnSpLocks/>
          </p:cNvCxnSpPr>
          <p:nvPr userDrawn="1"/>
        </p:nvCxnSpPr>
        <p:spPr>
          <a:xfrm>
            <a:off x="114211" y="404831"/>
            <a:ext cx="22530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5" name="Espace réservé du numéro de diapositive 3">
            <a:extLst>
              <a:ext uri="{FF2B5EF4-FFF2-40B4-BE49-F238E27FC236}">
                <a16:creationId xmlns:a16="http://schemas.microsoft.com/office/drawing/2014/main" id="{B29A97C1-3B45-D14F-BF85-61280244D3AF}"/>
              </a:ext>
            </a:extLst>
          </p:cNvPr>
          <p:cNvSpPr>
            <a:spLocks noGrp="1"/>
          </p:cNvSpPr>
          <p:nvPr>
            <p:ph type="sldNum" sz="quarter" idx="12"/>
          </p:nvPr>
        </p:nvSpPr>
        <p:spPr>
          <a:xfrm>
            <a:off x="-2" y="103075"/>
            <a:ext cx="456843" cy="301756"/>
          </a:xfrm>
          <a:prstGeom prst="rect">
            <a:avLst/>
          </a:prstGeom>
        </p:spPr>
        <p:txBody>
          <a:bodyPr/>
          <a:lstStyle>
            <a:lvl1pPr>
              <a:defRPr sz="900" b="1" i="0">
                <a:solidFill>
                  <a:schemeClr val="tx1">
                    <a:lumMod val="85000"/>
                    <a:lumOff val="15000"/>
                  </a:schemeClr>
                </a:solidFill>
                <a:latin typeface="Arial" panose="020B0604020202020204" pitchFamily="34" charset="0"/>
                <a:cs typeface="Arial" panose="020B0604020202020204" pitchFamily="34" charset="0"/>
              </a:defRPr>
            </a:lvl1pPr>
          </a:lstStyle>
          <a:p>
            <a:pPr algn="ctr"/>
            <a:fld id="{59B3CA6B-0D32-FF48-97EB-D3BFE4BA31CD}" type="slidenum">
              <a:rPr lang="fr-FR" smtClean="0"/>
              <a:pPr algn="ctr"/>
              <a:t>‹#›</a:t>
            </a:fld>
            <a:endParaRPr lang="fr-FR"/>
          </a:p>
        </p:txBody>
      </p:sp>
    </p:spTree>
    <p:extLst>
      <p:ext uri="{BB962C8B-B14F-4D97-AF65-F5344CB8AC3E}">
        <p14:creationId xmlns:p14="http://schemas.microsoft.com/office/powerpoint/2010/main" val="26015386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Red Sidebar - Blank-1">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B1DD4B1-8F19-BA49-B6DA-8849E939C337}"/>
              </a:ext>
            </a:extLst>
          </p:cNvPr>
          <p:cNvSpPr/>
          <p:nvPr userDrawn="1"/>
        </p:nvSpPr>
        <p:spPr>
          <a:xfrm>
            <a:off x="-3114" y="1"/>
            <a:ext cx="459956" cy="68693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1"/>
          </a:p>
        </p:txBody>
      </p:sp>
      <p:grpSp>
        <p:nvGrpSpPr>
          <p:cNvPr id="21" name="Grouper 2">
            <a:extLst>
              <a:ext uri="{FF2B5EF4-FFF2-40B4-BE49-F238E27FC236}">
                <a16:creationId xmlns:a16="http://schemas.microsoft.com/office/drawing/2014/main" id="{D5AC00C0-A531-AF40-99DE-0F554C59F34A}"/>
              </a:ext>
            </a:extLst>
          </p:cNvPr>
          <p:cNvGrpSpPr/>
          <p:nvPr userDrawn="1"/>
        </p:nvGrpSpPr>
        <p:grpSpPr>
          <a:xfrm rot="16200000">
            <a:off x="-464938" y="5847996"/>
            <a:ext cx="1372515" cy="180137"/>
            <a:chOff x="1449859" y="957608"/>
            <a:chExt cx="2334998" cy="306458"/>
          </a:xfrm>
          <a:solidFill>
            <a:schemeClr val="bg1"/>
          </a:solidFill>
        </p:grpSpPr>
        <p:sp>
          <p:nvSpPr>
            <p:cNvPr id="22" name="Freeform 145">
              <a:extLst>
                <a:ext uri="{FF2B5EF4-FFF2-40B4-BE49-F238E27FC236}">
                  <a16:creationId xmlns:a16="http://schemas.microsoft.com/office/drawing/2014/main" id="{F9D4DC64-1116-7C40-9662-B121403B108E}"/>
                </a:ext>
              </a:extLst>
            </p:cNvPr>
            <p:cNvSpPr/>
            <p:nvPr/>
          </p:nvSpPr>
          <p:spPr>
            <a:xfrm>
              <a:off x="1711693" y="1027502"/>
              <a:ext cx="231726" cy="236564"/>
            </a:xfrm>
            <a:custGeom>
              <a:avLst/>
              <a:gdLst/>
              <a:ahLst/>
              <a:cxnLst>
                <a:cxn ang="3cd4">
                  <a:pos x="hc" y="t"/>
                </a:cxn>
                <a:cxn ang="cd2">
                  <a:pos x="l" y="vc"/>
                </a:cxn>
                <a:cxn ang="cd4">
                  <a:pos x="hc" y="b"/>
                </a:cxn>
                <a:cxn ang="0">
                  <a:pos x="r" y="vc"/>
                </a:cxn>
              </a:cxnLst>
              <a:rect l="l" t="t" r="r" b="b"/>
              <a:pathLst>
                <a:path w="863" h="881">
                  <a:moveTo>
                    <a:pt x="636" y="593"/>
                  </a:moveTo>
                  <a:cubicBezTo>
                    <a:pt x="593" y="646"/>
                    <a:pt x="516" y="680"/>
                    <a:pt x="442" y="680"/>
                  </a:cubicBezTo>
                  <a:cubicBezTo>
                    <a:pt x="336" y="680"/>
                    <a:pt x="254" y="614"/>
                    <a:pt x="223" y="521"/>
                  </a:cubicBezTo>
                  <a:lnTo>
                    <a:pt x="858" y="521"/>
                  </a:lnTo>
                  <a:cubicBezTo>
                    <a:pt x="861" y="495"/>
                    <a:pt x="863" y="463"/>
                    <a:pt x="863" y="436"/>
                  </a:cubicBezTo>
                  <a:cubicBezTo>
                    <a:pt x="861" y="193"/>
                    <a:pt x="681" y="-3"/>
                    <a:pt x="437" y="0"/>
                  </a:cubicBezTo>
                  <a:cubicBezTo>
                    <a:pt x="193" y="2"/>
                    <a:pt x="-3" y="201"/>
                    <a:pt x="0" y="444"/>
                  </a:cubicBezTo>
                  <a:cubicBezTo>
                    <a:pt x="3" y="688"/>
                    <a:pt x="201" y="884"/>
                    <a:pt x="445" y="881"/>
                  </a:cubicBezTo>
                  <a:cubicBezTo>
                    <a:pt x="593" y="881"/>
                    <a:pt x="712" y="828"/>
                    <a:pt x="787" y="744"/>
                  </a:cubicBezTo>
                  <a:close/>
                  <a:moveTo>
                    <a:pt x="651" y="362"/>
                  </a:moveTo>
                  <a:lnTo>
                    <a:pt x="220" y="362"/>
                  </a:lnTo>
                  <a:cubicBezTo>
                    <a:pt x="249" y="270"/>
                    <a:pt x="334" y="198"/>
                    <a:pt x="440" y="198"/>
                  </a:cubicBezTo>
                  <a:cubicBezTo>
                    <a:pt x="546" y="198"/>
                    <a:pt x="625" y="267"/>
                    <a:pt x="651" y="36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0" name="Freeform 146">
              <a:extLst>
                <a:ext uri="{FF2B5EF4-FFF2-40B4-BE49-F238E27FC236}">
                  <a16:creationId xmlns:a16="http://schemas.microsoft.com/office/drawing/2014/main" id="{25BEBB32-A692-A640-BDAA-DCE9EC4EE060}"/>
                </a:ext>
              </a:extLst>
            </p:cNvPr>
            <p:cNvSpPr/>
            <p:nvPr/>
          </p:nvSpPr>
          <p:spPr>
            <a:xfrm>
              <a:off x="3081615" y="1027502"/>
              <a:ext cx="231994" cy="236564"/>
            </a:xfrm>
            <a:custGeom>
              <a:avLst/>
              <a:gdLst/>
              <a:ahLst/>
              <a:cxnLst>
                <a:cxn ang="3cd4">
                  <a:pos x="hc" y="t"/>
                </a:cxn>
                <a:cxn ang="cd2">
                  <a:pos x="l" y="vc"/>
                </a:cxn>
                <a:cxn ang="cd4">
                  <a:pos x="hc" y="b"/>
                </a:cxn>
                <a:cxn ang="0">
                  <a:pos x="r" y="vc"/>
                </a:cxn>
              </a:cxnLst>
              <a:rect l="l" t="t" r="r" b="b"/>
              <a:pathLst>
                <a:path w="864" h="881">
                  <a:moveTo>
                    <a:pt x="636" y="593"/>
                  </a:moveTo>
                  <a:cubicBezTo>
                    <a:pt x="594" y="646"/>
                    <a:pt x="517" y="680"/>
                    <a:pt x="443" y="680"/>
                  </a:cubicBezTo>
                  <a:cubicBezTo>
                    <a:pt x="337" y="680"/>
                    <a:pt x="255" y="614"/>
                    <a:pt x="223" y="521"/>
                  </a:cubicBezTo>
                  <a:lnTo>
                    <a:pt x="858" y="521"/>
                  </a:lnTo>
                  <a:cubicBezTo>
                    <a:pt x="861" y="495"/>
                    <a:pt x="864" y="463"/>
                    <a:pt x="864" y="436"/>
                  </a:cubicBezTo>
                  <a:cubicBezTo>
                    <a:pt x="861" y="193"/>
                    <a:pt x="681" y="-3"/>
                    <a:pt x="437" y="0"/>
                  </a:cubicBezTo>
                  <a:cubicBezTo>
                    <a:pt x="194" y="2"/>
                    <a:pt x="-2" y="201"/>
                    <a:pt x="0" y="444"/>
                  </a:cubicBezTo>
                  <a:cubicBezTo>
                    <a:pt x="3" y="688"/>
                    <a:pt x="202" y="884"/>
                    <a:pt x="445" y="881"/>
                  </a:cubicBezTo>
                  <a:cubicBezTo>
                    <a:pt x="594" y="881"/>
                    <a:pt x="713" y="828"/>
                    <a:pt x="787" y="744"/>
                  </a:cubicBezTo>
                  <a:close/>
                  <a:moveTo>
                    <a:pt x="649" y="362"/>
                  </a:moveTo>
                  <a:lnTo>
                    <a:pt x="218" y="362"/>
                  </a:lnTo>
                  <a:cubicBezTo>
                    <a:pt x="249" y="270"/>
                    <a:pt x="331" y="198"/>
                    <a:pt x="437" y="198"/>
                  </a:cubicBezTo>
                  <a:cubicBezTo>
                    <a:pt x="543" y="198"/>
                    <a:pt x="623" y="267"/>
                    <a:pt x="649" y="36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1" name="Freeform 147">
              <a:extLst>
                <a:ext uri="{FF2B5EF4-FFF2-40B4-BE49-F238E27FC236}">
                  <a16:creationId xmlns:a16="http://schemas.microsoft.com/office/drawing/2014/main" id="{13D3028F-1816-C24E-9225-9B839C873D9C}"/>
                </a:ext>
              </a:extLst>
            </p:cNvPr>
            <p:cNvSpPr/>
            <p:nvPr/>
          </p:nvSpPr>
          <p:spPr>
            <a:xfrm>
              <a:off x="3338073" y="1027502"/>
              <a:ext cx="208876" cy="236027"/>
            </a:xfrm>
            <a:custGeom>
              <a:avLst/>
              <a:gdLst/>
              <a:ahLst/>
              <a:cxnLst>
                <a:cxn ang="3cd4">
                  <a:pos x="hc" y="t"/>
                </a:cxn>
                <a:cxn ang="cd2">
                  <a:pos x="l" y="vc"/>
                </a:cxn>
                <a:cxn ang="cd4">
                  <a:pos x="hc" y="b"/>
                </a:cxn>
                <a:cxn ang="0">
                  <a:pos x="r" y="vc"/>
                </a:cxn>
              </a:cxnLst>
              <a:rect l="l" t="t" r="r" b="b"/>
              <a:pathLst>
                <a:path w="778" h="879">
                  <a:moveTo>
                    <a:pt x="206" y="439"/>
                  </a:moveTo>
                  <a:cubicBezTo>
                    <a:pt x="206" y="307"/>
                    <a:pt x="304" y="198"/>
                    <a:pt x="439" y="198"/>
                  </a:cubicBezTo>
                  <a:cubicBezTo>
                    <a:pt x="521" y="198"/>
                    <a:pt x="593" y="238"/>
                    <a:pt x="635" y="301"/>
                  </a:cubicBezTo>
                  <a:lnTo>
                    <a:pt x="778" y="158"/>
                  </a:lnTo>
                  <a:cubicBezTo>
                    <a:pt x="696" y="60"/>
                    <a:pt x="574" y="0"/>
                    <a:pt x="439" y="0"/>
                  </a:cubicBezTo>
                  <a:cubicBezTo>
                    <a:pt x="196" y="0"/>
                    <a:pt x="0" y="195"/>
                    <a:pt x="0" y="439"/>
                  </a:cubicBezTo>
                  <a:cubicBezTo>
                    <a:pt x="0" y="683"/>
                    <a:pt x="196" y="879"/>
                    <a:pt x="439" y="879"/>
                  </a:cubicBezTo>
                  <a:cubicBezTo>
                    <a:pt x="577" y="879"/>
                    <a:pt x="699" y="818"/>
                    <a:pt x="778" y="720"/>
                  </a:cubicBezTo>
                  <a:lnTo>
                    <a:pt x="635" y="577"/>
                  </a:lnTo>
                  <a:cubicBezTo>
                    <a:pt x="593" y="640"/>
                    <a:pt x="521" y="680"/>
                    <a:pt x="439" y="680"/>
                  </a:cubicBezTo>
                  <a:cubicBezTo>
                    <a:pt x="307" y="680"/>
                    <a:pt x="206" y="571"/>
                    <a:pt x="206" y="439"/>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2" name="Freeform 148">
              <a:extLst>
                <a:ext uri="{FF2B5EF4-FFF2-40B4-BE49-F238E27FC236}">
                  <a16:creationId xmlns:a16="http://schemas.microsoft.com/office/drawing/2014/main" id="{2DA2FBFB-0E6B-6E43-95F2-0E69105A32FF}"/>
                </a:ext>
              </a:extLst>
            </p:cNvPr>
            <p:cNvSpPr/>
            <p:nvPr/>
          </p:nvSpPr>
          <p:spPr>
            <a:xfrm>
              <a:off x="1449859" y="957608"/>
              <a:ext cx="236564" cy="304308"/>
            </a:xfrm>
            <a:custGeom>
              <a:avLst/>
              <a:gdLst/>
              <a:ahLst/>
              <a:cxnLst>
                <a:cxn ang="3cd4">
                  <a:pos x="hc" y="t"/>
                </a:cxn>
                <a:cxn ang="cd2">
                  <a:pos x="l" y="vc"/>
                </a:cxn>
                <a:cxn ang="cd4">
                  <a:pos x="hc" y="b"/>
                </a:cxn>
                <a:cxn ang="0">
                  <a:pos x="r" y="vc"/>
                </a:cxn>
              </a:cxnLst>
              <a:rect l="l" t="t" r="r" b="b"/>
              <a:pathLst>
                <a:path w="881" h="1133">
                  <a:moveTo>
                    <a:pt x="227" y="1025"/>
                  </a:moveTo>
                  <a:lnTo>
                    <a:pt x="227" y="1107"/>
                  </a:lnTo>
                  <a:lnTo>
                    <a:pt x="0" y="1107"/>
                  </a:lnTo>
                  <a:lnTo>
                    <a:pt x="0" y="0"/>
                  </a:lnTo>
                  <a:lnTo>
                    <a:pt x="235" y="0"/>
                  </a:lnTo>
                  <a:lnTo>
                    <a:pt x="235" y="355"/>
                  </a:lnTo>
                  <a:cubicBezTo>
                    <a:pt x="299" y="294"/>
                    <a:pt x="386" y="257"/>
                    <a:pt x="482" y="257"/>
                  </a:cubicBezTo>
                  <a:cubicBezTo>
                    <a:pt x="701" y="257"/>
                    <a:pt x="881" y="448"/>
                    <a:pt x="881" y="696"/>
                  </a:cubicBezTo>
                  <a:cubicBezTo>
                    <a:pt x="884" y="943"/>
                    <a:pt x="704" y="1133"/>
                    <a:pt x="484" y="1133"/>
                  </a:cubicBezTo>
                  <a:cubicBezTo>
                    <a:pt x="384" y="1133"/>
                    <a:pt x="294" y="1094"/>
                    <a:pt x="227" y="1025"/>
                  </a:cubicBezTo>
                  <a:close/>
                  <a:moveTo>
                    <a:pt x="238" y="696"/>
                  </a:moveTo>
                  <a:cubicBezTo>
                    <a:pt x="238" y="826"/>
                    <a:pt x="332" y="932"/>
                    <a:pt x="452" y="932"/>
                  </a:cubicBezTo>
                  <a:cubicBezTo>
                    <a:pt x="571" y="932"/>
                    <a:pt x="667" y="829"/>
                    <a:pt x="667" y="696"/>
                  </a:cubicBezTo>
                  <a:cubicBezTo>
                    <a:pt x="667" y="559"/>
                    <a:pt x="571" y="455"/>
                    <a:pt x="452" y="455"/>
                  </a:cubicBezTo>
                  <a:cubicBezTo>
                    <a:pt x="332" y="455"/>
                    <a:pt x="238" y="564"/>
                    <a:pt x="238" y="696"/>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3" name="Freeform 149">
              <a:extLst>
                <a:ext uri="{FF2B5EF4-FFF2-40B4-BE49-F238E27FC236}">
                  <a16:creationId xmlns:a16="http://schemas.microsoft.com/office/drawing/2014/main" id="{71DC4E7B-D4C4-2645-832B-A2B1729BBAE6}"/>
                </a:ext>
              </a:extLst>
            </p:cNvPr>
            <p:cNvSpPr/>
            <p:nvPr/>
          </p:nvSpPr>
          <p:spPr>
            <a:xfrm>
              <a:off x="2578109" y="957608"/>
              <a:ext cx="236564" cy="305114"/>
            </a:xfrm>
            <a:custGeom>
              <a:avLst/>
              <a:gdLst/>
              <a:ahLst/>
              <a:cxnLst>
                <a:cxn ang="3cd4">
                  <a:pos x="hc" y="t"/>
                </a:cxn>
                <a:cxn ang="cd2">
                  <a:pos x="l" y="vc"/>
                </a:cxn>
                <a:cxn ang="cd4">
                  <a:pos x="hc" y="b"/>
                </a:cxn>
                <a:cxn ang="0">
                  <a:pos x="r" y="vc"/>
                </a:cxn>
              </a:cxnLst>
              <a:rect l="l" t="t" r="r" b="b"/>
              <a:pathLst>
                <a:path w="881" h="1136">
                  <a:moveTo>
                    <a:pt x="399" y="257"/>
                  </a:moveTo>
                  <a:cubicBezTo>
                    <a:pt x="495" y="257"/>
                    <a:pt x="582" y="294"/>
                    <a:pt x="646" y="355"/>
                  </a:cubicBezTo>
                  <a:lnTo>
                    <a:pt x="646" y="0"/>
                  </a:lnTo>
                  <a:lnTo>
                    <a:pt x="881" y="0"/>
                  </a:lnTo>
                  <a:lnTo>
                    <a:pt x="881" y="1110"/>
                  </a:lnTo>
                  <a:lnTo>
                    <a:pt x="656" y="1110"/>
                  </a:lnTo>
                  <a:lnTo>
                    <a:pt x="656" y="1027"/>
                  </a:lnTo>
                  <a:cubicBezTo>
                    <a:pt x="590" y="1096"/>
                    <a:pt x="500" y="1136"/>
                    <a:pt x="399" y="1136"/>
                  </a:cubicBezTo>
                  <a:cubicBezTo>
                    <a:pt x="177" y="1133"/>
                    <a:pt x="0" y="943"/>
                    <a:pt x="0" y="696"/>
                  </a:cubicBezTo>
                  <a:cubicBezTo>
                    <a:pt x="0" y="448"/>
                    <a:pt x="180" y="257"/>
                    <a:pt x="399" y="257"/>
                  </a:cubicBezTo>
                  <a:close/>
                  <a:moveTo>
                    <a:pt x="429" y="932"/>
                  </a:moveTo>
                  <a:cubicBezTo>
                    <a:pt x="548" y="932"/>
                    <a:pt x="643" y="826"/>
                    <a:pt x="643" y="696"/>
                  </a:cubicBezTo>
                  <a:cubicBezTo>
                    <a:pt x="643" y="561"/>
                    <a:pt x="548" y="455"/>
                    <a:pt x="429" y="455"/>
                  </a:cubicBezTo>
                  <a:cubicBezTo>
                    <a:pt x="309" y="455"/>
                    <a:pt x="214" y="559"/>
                    <a:pt x="214" y="696"/>
                  </a:cubicBezTo>
                  <a:cubicBezTo>
                    <a:pt x="214" y="831"/>
                    <a:pt x="309" y="932"/>
                    <a:pt x="429" y="93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4" name="Freeform 150">
              <a:extLst>
                <a:ext uri="{FF2B5EF4-FFF2-40B4-BE49-F238E27FC236}">
                  <a16:creationId xmlns:a16="http://schemas.microsoft.com/office/drawing/2014/main" id="{2CF5A205-00EE-8A42-A078-56946F4AF521}"/>
                </a:ext>
              </a:extLst>
            </p:cNvPr>
            <p:cNvSpPr/>
            <p:nvPr/>
          </p:nvSpPr>
          <p:spPr>
            <a:xfrm>
              <a:off x="2066808" y="1026696"/>
              <a:ext cx="240328" cy="236027"/>
            </a:xfrm>
            <a:custGeom>
              <a:avLst/>
              <a:gdLst/>
              <a:ahLst/>
              <a:cxnLst>
                <a:cxn ang="3cd4">
                  <a:pos x="hc" y="t"/>
                </a:cxn>
                <a:cxn ang="cd2">
                  <a:pos x="l" y="vc"/>
                </a:cxn>
                <a:cxn ang="cd4">
                  <a:pos x="hc" y="b"/>
                </a:cxn>
                <a:cxn ang="0">
                  <a:pos x="r" y="vc"/>
                </a:cxn>
              </a:cxnLst>
              <a:rect l="l" t="t" r="r" b="b"/>
              <a:pathLst>
                <a:path w="895" h="879">
                  <a:moveTo>
                    <a:pt x="895" y="850"/>
                  </a:moveTo>
                  <a:lnTo>
                    <a:pt x="660" y="850"/>
                  </a:lnTo>
                  <a:lnTo>
                    <a:pt x="660" y="770"/>
                  </a:lnTo>
                  <a:cubicBezTo>
                    <a:pt x="594" y="839"/>
                    <a:pt x="504" y="879"/>
                    <a:pt x="400" y="879"/>
                  </a:cubicBezTo>
                  <a:cubicBezTo>
                    <a:pt x="180" y="879"/>
                    <a:pt x="0" y="688"/>
                    <a:pt x="0" y="439"/>
                  </a:cubicBezTo>
                  <a:cubicBezTo>
                    <a:pt x="0" y="188"/>
                    <a:pt x="183" y="0"/>
                    <a:pt x="400" y="0"/>
                  </a:cubicBezTo>
                  <a:cubicBezTo>
                    <a:pt x="504" y="0"/>
                    <a:pt x="594" y="40"/>
                    <a:pt x="660" y="108"/>
                  </a:cubicBezTo>
                  <a:lnTo>
                    <a:pt x="660" y="18"/>
                  </a:lnTo>
                  <a:lnTo>
                    <a:pt x="895" y="18"/>
                  </a:lnTo>
                  <a:close/>
                  <a:moveTo>
                    <a:pt x="218" y="442"/>
                  </a:moveTo>
                  <a:cubicBezTo>
                    <a:pt x="218" y="577"/>
                    <a:pt x="318" y="680"/>
                    <a:pt x="440" y="680"/>
                  </a:cubicBezTo>
                  <a:cubicBezTo>
                    <a:pt x="564" y="680"/>
                    <a:pt x="662" y="574"/>
                    <a:pt x="662" y="442"/>
                  </a:cubicBezTo>
                  <a:cubicBezTo>
                    <a:pt x="662" y="307"/>
                    <a:pt x="562" y="201"/>
                    <a:pt x="440" y="201"/>
                  </a:cubicBezTo>
                  <a:cubicBezTo>
                    <a:pt x="318" y="201"/>
                    <a:pt x="218" y="307"/>
                    <a:pt x="218" y="44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5" name="Freeform 151">
              <a:extLst>
                <a:ext uri="{FF2B5EF4-FFF2-40B4-BE49-F238E27FC236}">
                  <a16:creationId xmlns:a16="http://schemas.microsoft.com/office/drawing/2014/main" id="{D9A4F816-0A4A-6B47-BE42-A043ADC55D0F}"/>
                </a:ext>
              </a:extLst>
            </p:cNvPr>
            <p:cNvSpPr/>
            <p:nvPr/>
          </p:nvSpPr>
          <p:spPr>
            <a:xfrm>
              <a:off x="3572218" y="972662"/>
              <a:ext cx="117207" cy="288716"/>
            </a:xfrm>
            <a:custGeom>
              <a:avLst/>
              <a:gdLst/>
              <a:ahLst/>
              <a:cxnLst>
                <a:cxn ang="3cd4">
                  <a:pos x="hc" y="t"/>
                </a:cxn>
                <a:cxn ang="cd2">
                  <a:pos x="l" y="vc"/>
                </a:cxn>
                <a:cxn ang="cd4">
                  <a:pos x="hc" y="b"/>
                </a:cxn>
                <a:cxn ang="0">
                  <a:pos x="r" y="vc"/>
                </a:cxn>
              </a:cxnLst>
              <a:rect l="l" t="t" r="r" b="b"/>
              <a:pathLst>
                <a:path w="437" h="1075">
                  <a:moveTo>
                    <a:pt x="0" y="820"/>
                  </a:moveTo>
                  <a:lnTo>
                    <a:pt x="0" y="421"/>
                  </a:lnTo>
                  <a:lnTo>
                    <a:pt x="0" y="217"/>
                  </a:lnTo>
                  <a:lnTo>
                    <a:pt x="0" y="0"/>
                  </a:lnTo>
                  <a:lnTo>
                    <a:pt x="238" y="0"/>
                  </a:lnTo>
                  <a:lnTo>
                    <a:pt x="238" y="214"/>
                  </a:lnTo>
                  <a:lnTo>
                    <a:pt x="437" y="214"/>
                  </a:lnTo>
                  <a:lnTo>
                    <a:pt x="437" y="418"/>
                  </a:lnTo>
                  <a:lnTo>
                    <a:pt x="238" y="418"/>
                  </a:lnTo>
                  <a:lnTo>
                    <a:pt x="238" y="778"/>
                  </a:lnTo>
                  <a:cubicBezTo>
                    <a:pt x="238" y="834"/>
                    <a:pt x="262" y="860"/>
                    <a:pt x="315" y="860"/>
                  </a:cubicBezTo>
                  <a:cubicBezTo>
                    <a:pt x="360" y="860"/>
                    <a:pt x="400" y="850"/>
                    <a:pt x="434" y="831"/>
                  </a:cubicBezTo>
                  <a:lnTo>
                    <a:pt x="434" y="1024"/>
                  </a:lnTo>
                  <a:cubicBezTo>
                    <a:pt x="384" y="1054"/>
                    <a:pt x="326" y="1075"/>
                    <a:pt x="246" y="1075"/>
                  </a:cubicBezTo>
                  <a:cubicBezTo>
                    <a:pt x="100" y="1075"/>
                    <a:pt x="0" y="1016"/>
                    <a:pt x="0" y="82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6" name="Freeform 152">
              <a:extLst>
                <a:ext uri="{FF2B5EF4-FFF2-40B4-BE49-F238E27FC236}">
                  <a16:creationId xmlns:a16="http://schemas.microsoft.com/office/drawing/2014/main" id="{5F186A41-AC88-C14F-93F6-7CC1C7B03A7A}"/>
                </a:ext>
              </a:extLst>
            </p:cNvPr>
            <p:cNvSpPr/>
            <p:nvPr/>
          </p:nvSpPr>
          <p:spPr>
            <a:xfrm>
              <a:off x="1972988" y="957608"/>
              <a:ext cx="63173" cy="297318"/>
            </a:xfrm>
            <a:custGeom>
              <a:avLst/>
              <a:gdLst/>
              <a:ahLst/>
              <a:cxnLst>
                <a:cxn ang="3cd4">
                  <a:pos x="hc" y="t"/>
                </a:cxn>
                <a:cxn ang="cd2">
                  <a:pos x="l" y="vc"/>
                </a:cxn>
                <a:cxn ang="cd4">
                  <a:pos x="hc" y="b"/>
                </a:cxn>
                <a:cxn ang="0">
                  <a:pos x="r" y="vc"/>
                </a:cxn>
              </a:cxnLst>
              <a:rect l="l" t="t" r="r" b="b"/>
              <a:pathLst>
                <a:path w="236" h="1107">
                  <a:moveTo>
                    <a:pt x="118" y="1107"/>
                  </a:moveTo>
                  <a:lnTo>
                    <a:pt x="0" y="1107"/>
                  </a:lnTo>
                  <a:lnTo>
                    <a:pt x="0" y="0"/>
                  </a:lnTo>
                  <a:lnTo>
                    <a:pt x="236" y="0"/>
                  </a:lnTo>
                  <a:lnTo>
                    <a:pt x="236" y="1107"/>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7" name="Freeform 153">
              <a:extLst>
                <a:ext uri="{FF2B5EF4-FFF2-40B4-BE49-F238E27FC236}">
                  <a16:creationId xmlns:a16="http://schemas.microsoft.com/office/drawing/2014/main" id="{863DA81E-FE8A-B249-BDA2-E6DA6195D3D7}"/>
                </a:ext>
              </a:extLst>
            </p:cNvPr>
            <p:cNvSpPr/>
            <p:nvPr/>
          </p:nvSpPr>
          <p:spPr>
            <a:xfrm>
              <a:off x="2347997" y="1031534"/>
              <a:ext cx="63173" cy="223392"/>
            </a:xfrm>
            <a:custGeom>
              <a:avLst/>
              <a:gdLst/>
              <a:ahLst/>
              <a:cxnLst>
                <a:cxn ang="3cd4">
                  <a:pos x="hc" y="t"/>
                </a:cxn>
                <a:cxn ang="cd2">
                  <a:pos x="l" y="vc"/>
                </a:cxn>
                <a:cxn ang="cd4">
                  <a:pos x="hc" y="b"/>
                </a:cxn>
                <a:cxn ang="0">
                  <a:pos x="r" y="vc"/>
                </a:cxn>
              </a:cxnLst>
              <a:rect l="l" t="t" r="r" b="b"/>
              <a:pathLst>
                <a:path w="236" h="832">
                  <a:moveTo>
                    <a:pt x="118" y="832"/>
                  </a:moveTo>
                  <a:lnTo>
                    <a:pt x="0" y="832"/>
                  </a:lnTo>
                  <a:lnTo>
                    <a:pt x="0" y="0"/>
                  </a:lnTo>
                  <a:lnTo>
                    <a:pt x="236" y="0"/>
                  </a:lnTo>
                  <a:lnTo>
                    <a:pt x="236" y="832"/>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8" name="Freeform 154">
              <a:extLst>
                <a:ext uri="{FF2B5EF4-FFF2-40B4-BE49-F238E27FC236}">
                  <a16:creationId xmlns:a16="http://schemas.microsoft.com/office/drawing/2014/main" id="{285D5394-CCE0-6F4A-8823-6A3A0C79B9C5}"/>
                </a:ext>
              </a:extLst>
            </p:cNvPr>
            <p:cNvSpPr/>
            <p:nvPr/>
          </p:nvSpPr>
          <p:spPr>
            <a:xfrm>
              <a:off x="2855535" y="1031534"/>
              <a:ext cx="63173" cy="223392"/>
            </a:xfrm>
            <a:custGeom>
              <a:avLst/>
              <a:gdLst/>
              <a:ahLst/>
              <a:cxnLst>
                <a:cxn ang="3cd4">
                  <a:pos x="hc" y="t"/>
                </a:cxn>
                <a:cxn ang="cd2">
                  <a:pos x="l" y="vc"/>
                </a:cxn>
                <a:cxn ang="cd4">
                  <a:pos x="hc" y="b"/>
                </a:cxn>
                <a:cxn ang="0">
                  <a:pos x="r" y="vc"/>
                </a:cxn>
              </a:cxnLst>
              <a:rect l="l" t="t" r="r" b="b"/>
              <a:pathLst>
                <a:path w="236" h="832">
                  <a:moveTo>
                    <a:pt x="118" y="832"/>
                  </a:moveTo>
                  <a:lnTo>
                    <a:pt x="0" y="832"/>
                  </a:lnTo>
                  <a:lnTo>
                    <a:pt x="0" y="0"/>
                  </a:lnTo>
                  <a:lnTo>
                    <a:pt x="236" y="0"/>
                  </a:lnTo>
                  <a:lnTo>
                    <a:pt x="236" y="832"/>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49" name="Freeform 155">
              <a:extLst>
                <a:ext uri="{FF2B5EF4-FFF2-40B4-BE49-F238E27FC236}">
                  <a16:creationId xmlns:a16="http://schemas.microsoft.com/office/drawing/2014/main" id="{070D89E1-8928-284D-94F7-077D04B1E057}"/>
                </a:ext>
              </a:extLst>
            </p:cNvPr>
            <p:cNvSpPr/>
            <p:nvPr/>
          </p:nvSpPr>
          <p:spPr>
            <a:xfrm>
              <a:off x="2451225" y="1026696"/>
              <a:ext cx="115863" cy="229037"/>
            </a:xfrm>
            <a:custGeom>
              <a:avLst/>
              <a:gdLst/>
              <a:ahLst/>
              <a:cxnLst>
                <a:cxn ang="3cd4">
                  <a:pos x="hc" y="t"/>
                </a:cxn>
                <a:cxn ang="cd2">
                  <a:pos x="l" y="vc"/>
                </a:cxn>
                <a:cxn ang="cd4">
                  <a:pos x="hc" y="b"/>
                </a:cxn>
                <a:cxn ang="0">
                  <a:pos x="r" y="vc"/>
                </a:cxn>
              </a:cxnLst>
              <a:rect l="l" t="t" r="r" b="b"/>
              <a:pathLst>
                <a:path w="432" h="853">
                  <a:moveTo>
                    <a:pt x="220" y="18"/>
                  </a:moveTo>
                  <a:lnTo>
                    <a:pt x="220" y="127"/>
                  </a:lnTo>
                  <a:cubicBezTo>
                    <a:pt x="262" y="42"/>
                    <a:pt x="331" y="0"/>
                    <a:pt x="432" y="0"/>
                  </a:cubicBezTo>
                  <a:lnTo>
                    <a:pt x="432" y="230"/>
                  </a:lnTo>
                  <a:lnTo>
                    <a:pt x="427" y="230"/>
                  </a:lnTo>
                  <a:cubicBezTo>
                    <a:pt x="270" y="230"/>
                    <a:pt x="236" y="283"/>
                    <a:pt x="236" y="439"/>
                  </a:cubicBezTo>
                  <a:lnTo>
                    <a:pt x="236" y="853"/>
                  </a:lnTo>
                  <a:lnTo>
                    <a:pt x="0" y="853"/>
                  </a:lnTo>
                  <a:lnTo>
                    <a:pt x="0" y="18"/>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50" name="Freeform 156">
              <a:extLst>
                <a:ext uri="{FF2B5EF4-FFF2-40B4-BE49-F238E27FC236}">
                  <a16:creationId xmlns:a16="http://schemas.microsoft.com/office/drawing/2014/main" id="{184A743B-634E-6F46-AF95-A7D3153E3C90}"/>
                </a:ext>
              </a:extLst>
            </p:cNvPr>
            <p:cNvSpPr/>
            <p:nvPr/>
          </p:nvSpPr>
          <p:spPr>
            <a:xfrm>
              <a:off x="2958763" y="1026696"/>
              <a:ext cx="115863" cy="229037"/>
            </a:xfrm>
            <a:custGeom>
              <a:avLst/>
              <a:gdLst/>
              <a:ahLst/>
              <a:cxnLst>
                <a:cxn ang="3cd4">
                  <a:pos x="hc" y="t"/>
                </a:cxn>
                <a:cxn ang="cd2">
                  <a:pos x="l" y="vc"/>
                </a:cxn>
                <a:cxn ang="cd4">
                  <a:pos x="hc" y="b"/>
                </a:cxn>
                <a:cxn ang="0">
                  <a:pos x="r" y="vc"/>
                </a:cxn>
              </a:cxnLst>
              <a:rect l="l" t="t" r="r" b="b"/>
              <a:pathLst>
                <a:path w="432" h="853">
                  <a:moveTo>
                    <a:pt x="220" y="18"/>
                  </a:moveTo>
                  <a:lnTo>
                    <a:pt x="220" y="127"/>
                  </a:lnTo>
                  <a:cubicBezTo>
                    <a:pt x="260" y="42"/>
                    <a:pt x="331" y="0"/>
                    <a:pt x="432" y="0"/>
                  </a:cubicBezTo>
                  <a:lnTo>
                    <a:pt x="432" y="230"/>
                  </a:lnTo>
                  <a:lnTo>
                    <a:pt x="427" y="230"/>
                  </a:lnTo>
                  <a:cubicBezTo>
                    <a:pt x="270" y="230"/>
                    <a:pt x="236" y="283"/>
                    <a:pt x="236" y="439"/>
                  </a:cubicBezTo>
                  <a:lnTo>
                    <a:pt x="236" y="853"/>
                  </a:lnTo>
                  <a:lnTo>
                    <a:pt x="0" y="853"/>
                  </a:lnTo>
                  <a:lnTo>
                    <a:pt x="0" y="18"/>
                  </a:ln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sp>
          <p:nvSpPr>
            <p:cNvPr id="51" name="Freeform 157">
              <a:extLst>
                <a:ext uri="{FF2B5EF4-FFF2-40B4-BE49-F238E27FC236}">
                  <a16:creationId xmlns:a16="http://schemas.microsoft.com/office/drawing/2014/main" id="{63D375CF-B05D-3F41-AB56-4A61E3A92767}"/>
                </a:ext>
              </a:extLst>
            </p:cNvPr>
            <p:cNvSpPr/>
            <p:nvPr/>
          </p:nvSpPr>
          <p:spPr>
            <a:xfrm>
              <a:off x="3716038" y="1192559"/>
              <a:ext cx="68819" cy="68819"/>
            </a:xfrm>
            <a:custGeom>
              <a:avLst/>
              <a:gdLst/>
              <a:ahLst/>
              <a:cxnLst>
                <a:cxn ang="3cd4">
                  <a:pos x="hc" y="t"/>
                </a:cxn>
                <a:cxn ang="cd2">
                  <a:pos x="l" y="vc"/>
                </a:cxn>
                <a:cxn ang="cd4">
                  <a:pos x="hc" y="b"/>
                </a:cxn>
                <a:cxn ang="0">
                  <a:pos x="r" y="vc"/>
                </a:cxn>
              </a:cxnLst>
              <a:rect l="l" t="t" r="r" b="b"/>
              <a:pathLst>
                <a:path w="257" h="257">
                  <a:moveTo>
                    <a:pt x="127" y="257"/>
                  </a:moveTo>
                  <a:cubicBezTo>
                    <a:pt x="55" y="257"/>
                    <a:pt x="0" y="198"/>
                    <a:pt x="0" y="130"/>
                  </a:cubicBezTo>
                  <a:cubicBezTo>
                    <a:pt x="0" y="58"/>
                    <a:pt x="58" y="0"/>
                    <a:pt x="127" y="0"/>
                  </a:cubicBezTo>
                  <a:cubicBezTo>
                    <a:pt x="198" y="2"/>
                    <a:pt x="257" y="61"/>
                    <a:pt x="257" y="130"/>
                  </a:cubicBezTo>
                  <a:cubicBezTo>
                    <a:pt x="257" y="201"/>
                    <a:pt x="198" y="257"/>
                    <a:pt x="127" y="25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Arial Unicode MS" pitchFamily="2"/>
                <a:cs typeface="Arial Unicode MS" pitchFamily="2"/>
              </a:endParaRPr>
            </a:p>
          </p:txBody>
        </p:sp>
      </p:grpSp>
      <p:sp>
        <p:nvSpPr>
          <p:cNvPr id="52" name="Espace réservé du numéro de diapositive 3">
            <a:extLst>
              <a:ext uri="{FF2B5EF4-FFF2-40B4-BE49-F238E27FC236}">
                <a16:creationId xmlns:a16="http://schemas.microsoft.com/office/drawing/2014/main" id="{19A6EC02-0B5F-974A-8FF8-723587A0ADEF}"/>
              </a:ext>
            </a:extLst>
          </p:cNvPr>
          <p:cNvSpPr>
            <a:spLocks noGrp="1"/>
          </p:cNvSpPr>
          <p:nvPr>
            <p:ph type="sldNum" sz="quarter" idx="12"/>
          </p:nvPr>
        </p:nvSpPr>
        <p:spPr>
          <a:xfrm>
            <a:off x="-2" y="103075"/>
            <a:ext cx="456843" cy="301756"/>
          </a:xfrm>
          <a:prstGeom prst="rect">
            <a:avLst/>
          </a:prstGeom>
        </p:spPr>
        <p:txBody>
          <a:bodyPr/>
          <a:lstStyle>
            <a:lvl1pPr>
              <a:defRPr sz="1000" b="1" i="0">
                <a:solidFill>
                  <a:schemeClr val="bg1"/>
                </a:solidFill>
                <a:latin typeface="Calibri" panose="020F0502020204030204" pitchFamily="34" charset="0"/>
                <a:cs typeface="Calibri" panose="020F0502020204030204" pitchFamily="34" charset="0"/>
              </a:defRPr>
            </a:lvl1pPr>
          </a:lstStyle>
          <a:p>
            <a:pPr algn="ctr"/>
            <a:fld id="{59B3CA6B-0D32-FF48-97EB-D3BFE4BA31CD}" type="slidenum">
              <a:rPr lang="fr-FR" smtClean="0"/>
              <a:pPr algn="ctr"/>
              <a:t>‹#›</a:t>
            </a:fld>
            <a:endParaRPr lang="fr-FR"/>
          </a:p>
        </p:txBody>
      </p:sp>
      <p:cxnSp>
        <p:nvCxnSpPr>
          <p:cNvPr id="54" name="Connecteur droit 53">
            <a:extLst>
              <a:ext uri="{FF2B5EF4-FFF2-40B4-BE49-F238E27FC236}">
                <a16:creationId xmlns:a16="http://schemas.microsoft.com/office/drawing/2014/main" id="{473DC583-E9C4-2A49-8980-C75BBFD02A09}"/>
              </a:ext>
            </a:extLst>
          </p:cNvPr>
          <p:cNvCxnSpPr>
            <a:cxnSpLocks/>
          </p:cNvCxnSpPr>
          <p:nvPr userDrawn="1"/>
        </p:nvCxnSpPr>
        <p:spPr>
          <a:xfrm>
            <a:off x="114210" y="404831"/>
            <a:ext cx="22530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0678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over-2">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0" name="Line">
            <a:extLst>
              <a:ext uri="{FF2B5EF4-FFF2-40B4-BE49-F238E27FC236}">
                <a16:creationId xmlns:a16="http://schemas.microsoft.com/office/drawing/2014/main" id="{EC271456-EEE5-1542-8A96-FA42CCD3AEDE}"/>
              </a:ext>
            </a:extLst>
          </p:cNvPr>
          <p:cNvSpPr/>
          <p:nvPr userDrawn="1"/>
        </p:nvSpPr>
        <p:spPr>
          <a:xfrm>
            <a:off x="955299" y="4606649"/>
            <a:ext cx="315384" cy="1"/>
          </a:xfrm>
          <a:prstGeom prst="line">
            <a:avLst/>
          </a:prstGeom>
          <a:ln w="12700">
            <a:solidFill>
              <a:schemeClr val="accent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3" name="Espace réservé du texte 11">
            <a:extLst>
              <a:ext uri="{FF2B5EF4-FFF2-40B4-BE49-F238E27FC236}">
                <a16:creationId xmlns:a16="http://schemas.microsoft.com/office/drawing/2014/main" id="{1CA6FCC0-91F7-C643-B602-BAD97D82F643}"/>
              </a:ext>
            </a:extLst>
          </p:cNvPr>
          <p:cNvSpPr>
            <a:spLocks noGrp="1"/>
          </p:cNvSpPr>
          <p:nvPr>
            <p:ph type="body" sz="quarter" idx="10"/>
          </p:nvPr>
        </p:nvSpPr>
        <p:spPr>
          <a:xfrm>
            <a:off x="829696" y="2373202"/>
            <a:ext cx="5448013" cy="2111597"/>
          </a:xfrm>
          <a:prstGeom prst="rect">
            <a:avLst/>
          </a:prstGeom>
        </p:spPr>
        <p:txBody>
          <a:bodyPr anchor="b" anchorCtr="0"/>
          <a:lstStyle>
            <a:lvl1pPr marL="0" indent="0">
              <a:buFontTx/>
              <a:buNone/>
              <a:defRPr sz="4500" b="1" i="0">
                <a:solidFill>
                  <a:schemeClr val="accent2"/>
                </a:solidFill>
                <a:latin typeface="Calibri" panose="020F0502020204030204" pitchFamily="34" charset="0"/>
                <a:cs typeface="Calibri" panose="020F0502020204030204" pitchFamily="34" charset="0"/>
              </a:defRPr>
            </a:lvl1pPr>
            <a:lvl2pPr marL="457189" indent="0">
              <a:buFontTx/>
              <a:buNone/>
              <a:defRPr sz="5000" b="1" i="0">
                <a:latin typeface="Calibri" panose="020F0502020204030204" pitchFamily="34" charset="0"/>
                <a:cs typeface="Calibri" panose="020F0502020204030204" pitchFamily="34" charset="0"/>
              </a:defRPr>
            </a:lvl2pPr>
            <a:lvl3pPr marL="914377" indent="0">
              <a:buFontTx/>
              <a:buNone/>
              <a:defRPr sz="5000" b="1" i="0">
                <a:latin typeface="Calibri" panose="020F0502020204030204" pitchFamily="34" charset="0"/>
                <a:cs typeface="Calibri" panose="020F0502020204030204" pitchFamily="34" charset="0"/>
              </a:defRPr>
            </a:lvl3pPr>
            <a:lvl4pPr marL="1371566" indent="0">
              <a:buFontTx/>
              <a:buNone/>
              <a:defRPr sz="5000" b="1" i="0">
                <a:latin typeface="Calibri" panose="020F0502020204030204" pitchFamily="34" charset="0"/>
                <a:cs typeface="Calibri" panose="020F0502020204030204" pitchFamily="34" charset="0"/>
              </a:defRPr>
            </a:lvl4pPr>
            <a:lvl5pPr marL="1828754" indent="0">
              <a:buFontTx/>
              <a:buNone/>
              <a:defRPr sz="5000" b="1" i="0">
                <a:latin typeface="Calibri" panose="020F0502020204030204" pitchFamily="34" charset="0"/>
                <a:cs typeface="Calibri" panose="020F0502020204030204" pitchFamily="34" charset="0"/>
              </a:defRPr>
            </a:lvl5pPr>
          </a:lstStyle>
          <a:p>
            <a:pPr lvl="0"/>
            <a:r>
              <a:rPr lang="fr-CA"/>
              <a:t>Cliquez pour modifier les styles du texte</a:t>
            </a:r>
            <a:endParaRPr lang="fr-FR"/>
          </a:p>
        </p:txBody>
      </p:sp>
      <p:sp>
        <p:nvSpPr>
          <p:cNvPr id="15" name="Espace réservé du texte 11">
            <a:extLst>
              <a:ext uri="{FF2B5EF4-FFF2-40B4-BE49-F238E27FC236}">
                <a16:creationId xmlns:a16="http://schemas.microsoft.com/office/drawing/2014/main" id="{0F19D451-71B8-5343-A223-04289C26014E}"/>
              </a:ext>
            </a:extLst>
          </p:cNvPr>
          <p:cNvSpPr>
            <a:spLocks noGrp="1"/>
          </p:cNvSpPr>
          <p:nvPr>
            <p:ph type="body" sz="quarter" idx="11"/>
          </p:nvPr>
        </p:nvSpPr>
        <p:spPr>
          <a:xfrm>
            <a:off x="829697" y="4769901"/>
            <a:ext cx="5105113" cy="309035"/>
          </a:xfrm>
          <a:prstGeom prst="rect">
            <a:avLst/>
          </a:prstGeom>
        </p:spPr>
        <p:txBody>
          <a:bodyPr anchor="t" anchorCtr="0"/>
          <a:lstStyle>
            <a:lvl1pPr marL="0" indent="0">
              <a:buFontTx/>
              <a:buNone/>
              <a:defRPr sz="2200" b="1" i="0">
                <a:solidFill>
                  <a:schemeClr val="bg2">
                    <a:lumMod val="25000"/>
                  </a:schemeClr>
                </a:solidFill>
                <a:latin typeface="Calibri" panose="020F0502020204030204" pitchFamily="34" charset="0"/>
                <a:cs typeface="Calibri" panose="020F0502020204030204" pitchFamily="34" charset="0"/>
              </a:defRPr>
            </a:lvl1pPr>
            <a:lvl2pPr marL="457189" indent="0">
              <a:buFontTx/>
              <a:buNone/>
              <a:defRPr sz="5000" b="1" i="0">
                <a:latin typeface="Calibri" panose="020F0502020204030204" pitchFamily="34" charset="0"/>
                <a:cs typeface="Calibri" panose="020F0502020204030204" pitchFamily="34" charset="0"/>
              </a:defRPr>
            </a:lvl2pPr>
            <a:lvl3pPr marL="914377" indent="0">
              <a:buFontTx/>
              <a:buNone/>
              <a:defRPr sz="5000" b="1" i="0">
                <a:latin typeface="Calibri" panose="020F0502020204030204" pitchFamily="34" charset="0"/>
                <a:cs typeface="Calibri" panose="020F0502020204030204" pitchFamily="34" charset="0"/>
              </a:defRPr>
            </a:lvl3pPr>
            <a:lvl4pPr marL="1371566" indent="0">
              <a:buFontTx/>
              <a:buNone/>
              <a:defRPr sz="5000" b="1" i="0">
                <a:latin typeface="Calibri" panose="020F0502020204030204" pitchFamily="34" charset="0"/>
                <a:cs typeface="Calibri" panose="020F0502020204030204" pitchFamily="34" charset="0"/>
              </a:defRPr>
            </a:lvl4pPr>
            <a:lvl5pPr marL="1828754" indent="0">
              <a:buFontTx/>
              <a:buNone/>
              <a:defRPr sz="5000" b="1" i="0">
                <a:latin typeface="Calibri" panose="020F0502020204030204" pitchFamily="34" charset="0"/>
                <a:cs typeface="Calibri" panose="020F0502020204030204" pitchFamily="34" charset="0"/>
              </a:defRPr>
            </a:lvl5pPr>
          </a:lstStyle>
          <a:p>
            <a:pPr lvl="0"/>
            <a:r>
              <a:rPr lang="fr-CA"/>
              <a:t>Cliquez pour modifier les styles du texte</a:t>
            </a:r>
            <a:endParaRPr lang="fr-FR"/>
          </a:p>
        </p:txBody>
      </p:sp>
      <p:sp>
        <p:nvSpPr>
          <p:cNvPr id="17" name="Espace réservé du texte 11">
            <a:extLst>
              <a:ext uri="{FF2B5EF4-FFF2-40B4-BE49-F238E27FC236}">
                <a16:creationId xmlns:a16="http://schemas.microsoft.com/office/drawing/2014/main" id="{16BC54D6-72B2-D04A-AB2E-7740596E1EBE}"/>
              </a:ext>
            </a:extLst>
          </p:cNvPr>
          <p:cNvSpPr>
            <a:spLocks noGrp="1"/>
          </p:cNvSpPr>
          <p:nvPr>
            <p:ph type="body" sz="quarter" idx="12"/>
          </p:nvPr>
        </p:nvSpPr>
        <p:spPr>
          <a:xfrm>
            <a:off x="829697" y="5341663"/>
            <a:ext cx="5105113" cy="309035"/>
          </a:xfrm>
          <a:prstGeom prst="rect">
            <a:avLst/>
          </a:prstGeom>
        </p:spPr>
        <p:txBody>
          <a:bodyPr anchor="t" anchorCtr="0"/>
          <a:lstStyle>
            <a:lvl1pPr marL="342891" indent="-342891">
              <a:buClr>
                <a:schemeClr val="accent2"/>
              </a:buClr>
              <a:buFont typeface="Courier New" panose="02070309020205020404" pitchFamily="49" charset="0"/>
              <a:buChar char="o"/>
              <a:defRPr sz="1100" b="0" i="0">
                <a:solidFill>
                  <a:schemeClr val="bg2">
                    <a:lumMod val="25000"/>
                  </a:schemeClr>
                </a:solidFill>
                <a:latin typeface="Calibri Light" panose="020F0302020204030204" pitchFamily="34" charset="0"/>
                <a:cs typeface="Calibri Light" panose="020F0302020204030204" pitchFamily="34" charset="0"/>
              </a:defRPr>
            </a:lvl1pPr>
            <a:lvl2pPr marL="457189" indent="0">
              <a:buFontTx/>
              <a:buNone/>
              <a:defRPr sz="5000" b="1" i="0">
                <a:latin typeface="Calibri" panose="020F0502020204030204" pitchFamily="34" charset="0"/>
                <a:cs typeface="Calibri" panose="020F0502020204030204" pitchFamily="34" charset="0"/>
              </a:defRPr>
            </a:lvl2pPr>
            <a:lvl3pPr marL="914377" indent="0">
              <a:buFontTx/>
              <a:buNone/>
              <a:defRPr sz="5000" b="1" i="0">
                <a:latin typeface="Calibri" panose="020F0502020204030204" pitchFamily="34" charset="0"/>
                <a:cs typeface="Calibri" panose="020F0502020204030204" pitchFamily="34" charset="0"/>
              </a:defRPr>
            </a:lvl3pPr>
            <a:lvl4pPr marL="1371566" indent="0">
              <a:buFontTx/>
              <a:buNone/>
              <a:defRPr sz="5000" b="1" i="0">
                <a:latin typeface="Calibri" panose="020F0502020204030204" pitchFamily="34" charset="0"/>
                <a:cs typeface="Calibri" panose="020F0502020204030204" pitchFamily="34" charset="0"/>
              </a:defRPr>
            </a:lvl4pPr>
            <a:lvl5pPr marL="1828754" indent="0">
              <a:buFontTx/>
              <a:buNone/>
              <a:defRPr sz="5000" b="1" i="0">
                <a:latin typeface="Calibri" panose="020F0502020204030204" pitchFamily="34" charset="0"/>
                <a:cs typeface="Calibri" panose="020F0502020204030204" pitchFamily="34" charset="0"/>
              </a:defRPr>
            </a:lvl5pPr>
          </a:lstStyle>
          <a:p>
            <a:pPr lvl="0"/>
            <a:r>
              <a:rPr lang="fr-CA"/>
              <a:t>Cliquez pour modifier les styles du texte</a:t>
            </a:r>
            <a:endParaRPr lang="fr-FR"/>
          </a:p>
        </p:txBody>
      </p:sp>
      <p:grpSp>
        <p:nvGrpSpPr>
          <p:cNvPr id="7" name="Groupe 6">
            <a:extLst>
              <a:ext uri="{FF2B5EF4-FFF2-40B4-BE49-F238E27FC236}">
                <a16:creationId xmlns:a16="http://schemas.microsoft.com/office/drawing/2014/main" id="{1E8BB4E9-2533-474F-A99B-004108EB93F5}"/>
              </a:ext>
            </a:extLst>
          </p:cNvPr>
          <p:cNvGrpSpPr/>
          <p:nvPr userDrawn="1"/>
        </p:nvGrpSpPr>
        <p:grpSpPr>
          <a:xfrm>
            <a:off x="955299" y="569984"/>
            <a:ext cx="1109856" cy="145989"/>
            <a:chOff x="4598520" y="997042"/>
            <a:chExt cx="3125788" cy="411162"/>
          </a:xfrm>
        </p:grpSpPr>
        <p:sp>
          <p:nvSpPr>
            <p:cNvPr id="8" name="Freeform 1">
              <a:extLst>
                <a:ext uri="{FF2B5EF4-FFF2-40B4-BE49-F238E27FC236}">
                  <a16:creationId xmlns:a16="http://schemas.microsoft.com/office/drawing/2014/main" id="{B5BD45E8-A7C5-6E41-B24D-4B77BE114955}"/>
                </a:ext>
              </a:extLst>
            </p:cNvPr>
            <p:cNvSpPr>
              <a:spLocks noChangeArrowheads="1"/>
            </p:cNvSpPr>
            <p:nvPr/>
          </p:nvSpPr>
          <p:spPr bwMode="auto">
            <a:xfrm>
              <a:off x="4947770" y="1089117"/>
              <a:ext cx="311150" cy="319087"/>
            </a:xfrm>
            <a:custGeom>
              <a:avLst/>
              <a:gdLst>
                <a:gd name="T0" fmla="*/ 637 w 866"/>
                <a:gd name="T1" fmla="*/ 595 h 885"/>
                <a:gd name="T2" fmla="*/ 444 w 866"/>
                <a:gd name="T3" fmla="*/ 683 h 885"/>
                <a:gd name="T4" fmla="*/ 224 w 866"/>
                <a:gd name="T5" fmla="*/ 525 h 885"/>
                <a:gd name="T6" fmla="*/ 860 w 866"/>
                <a:gd name="T7" fmla="*/ 524 h 885"/>
                <a:gd name="T8" fmla="*/ 865 w 866"/>
                <a:gd name="T9" fmla="*/ 439 h 885"/>
                <a:gd name="T10" fmla="*/ 439 w 866"/>
                <a:gd name="T11" fmla="*/ 2 h 885"/>
                <a:gd name="T12" fmla="*/ 2 w 866"/>
                <a:gd name="T13" fmla="*/ 445 h 885"/>
                <a:gd name="T14" fmla="*/ 445 w 866"/>
                <a:gd name="T15" fmla="*/ 883 h 885"/>
                <a:gd name="T16" fmla="*/ 788 w 866"/>
                <a:gd name="T17" fmla="*/ 744 h 885"/>
                <a:gd name="T18" fmla="*/ 637 w 866"/>
                <a:gd name="T19" fmla="*/ 595 h 885"/>
                <a:gd name="T20" fmla="*/ 653 w 866"/>
                <a:gd name="T21" fmla="*/ 366 h 885"/>
                <a:gd name="T22" fmla="*/ 221 w 866"/>
                <a:gd name="T23" fmla="*/ 366 h 885"/>
                <a:gd name="T24" fmla="*/ 440 w 866"/>
                <a:gd name="T25" fmla="*/ 201 h 885"/>
                <a:gd name="T26" fmla="*/ 653 w 866"/>
                <a:gd name="T27" fmla="*/ 366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6" h="885">
                  <a:moveTo>
                    <a:pt x="637" y="595"/>
                  </a:moveTo>
                  <a:cubicBezTo>
                    <a:pt x="594" y="649"/>
                    <a:pt x="517" y="682"/>
                    <a:pt x="444" y="683"/>
                  </a:cubicBezTo>
                  <a:cubicBezTo>
                    <a:pt x="339" y="684"/>
                    <a:pt x="255" y="617"/>
                    <a:pt x="224" y="525"/>
                  </a:cubicBezTo>
                  <a:lnTo>
                    <a:pt x="860" y="524"/>
                  </a:lnTo>
                  <a:cubicBezTo>
                    <a:pt x="863" y="498"/>
                    <a:pt x="865" y="467"/>
                    <a:pt x="865" y="439"/>
                  </a:cubicBezTo>
                  <a:cubicBezTo>
                    <a:pt x="864" y="196"/>
                    <a:pt x="682" y="0"/>
                    <a:pt x="439" y="2"/>
                  </a:cubicBezTo>
                  <a:cubicBezTo>
                    <a:pt x="196" y="3"/>
                    <a:pt x="0" y="202"/>
                    <a:pt x="2" y="445"/>
                  </a:cubicBezTo>
                  <a:cubicBezTo>
                    <a:pt x="4" y="689"/>
                    <a:pt x="202" y="884"/>
                    <a:pt x="445" y="883"/>
                  </a:cubicBezTo>
                  <a:cubicBezTo>
                    <a:pt x="595" y="881"/>
                    <a:pt x="714" y="828"/>
                    <a:pt x="788" y="744"/>
                  </a:cubicBezTo>
                  <a:lnTo>
                    <a:pt x="637" y="595"/>
                  </a:lnTo>
                  <a:close/>
                  <a:moveTo>
                    <a:pt x="653" y="366"/>
                  </a:moveTo>
                  <a:lnTo>
                    <a:pt x="221" y="366"/>
                  </a:lnTo>
                  <a:cubicBezTo>
                    <a:pt x="250" y="271"/>
                    <a:pt x="333" y="201"/>
                    <a:pt x="440" y="201"/>
                  </a:cubicBezTo>
                  <a:cubicBezTo>
                    <a:pt x="546" y="200"/>
                    <a:pt x="627" y="271"/>
                    <a:pt x="653" y="366"/>
                  </a:cubicBezTo>
                  <a:close/>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9" name="Freeform 2">
              <a:extLst>
                <a:ext uri="{FF2B5EF4-FFF2-40B4-BE49-F238E27FC236}">
                  <a16:creationId xmlns:a16="http://schemas.microsoft.com/office/drawing/2014/main" id="{E8E4DE31-EDC9-4A49-BA62-0449CEE0A741}"/>
                </a:ext>
              </a:extLst>
            </p:cNvPr>
            <p:cNvSpPr>
              <a:spLocks noChangeArrowheads="1"/>
            </p:cNvSpPr>
            <p:nvPr/>
          </p:nvSpPr>
          <p:spPr bwMode="auto">
            <a:xfrm>
              <a:off x="6782920" y="1089117"/>
              <a:ext cx="311150" cy="319087"/>
            </a:xfrm>
            <a:custGeom>
              <a:avLst/>
              <a:gdLst>
                <a:gd name="T0" fmla="*/ 637 w 866"/>
                <a:gd name="T1" fmla="*/ 595 h 885"/>
                <a:gd name="T2" fmla="*/ 443 w 866"/>
                <a:gd name="T3" fmla="*/ 683 h 885"/>
                <a:gd name="T4" fmla="*/ 223 w 866"/>
                <a:gd name="T5" fmla="*/ 525 h 885"/>
                <a:gd name="T6" fmla="*/ 859 w 866"/>
                <a:gd name="T7" fmla="*/ 524 h 885"/>
                <a:gd name="T8" fmla="*/ 865 w 866"/>
                <a:gd name="T9" fmla="*/ 439 h 885"/>
                <a:gd name="T10" fmla="*/ 439 w 866"/>
                <a:gd name="T11" fmla="*/ 2 h 885"/>
                <a:gd name="T12" fmla="*/ 1 w 866"/>
                <a:gd name="T13" fmla="*/ 445 h 885"/>
                <a:gd name="T14" fmla="*/ 445 w 866"/>
                <a:gd name="T15" fmla="*/ 883 h 885"/>
                <a:gd name="T16" fmla="*/ 788 w 866"/>
                <a:gd name="T17" fmla="*/ 744 h 885"/>
                <a:gd name="T18" fmla="*/ 637 w 866"/>
                <a:gd name="T19" fmla="*/ 595 h 885"/>
                <a:gd name="T20" fmla="*/ 652 w 866"/>
                <a:gd name="T21" fmla="*/ 366 h 885"/>
                <a:gd name="T22" fmla="*/ 220 w 866"/>
                <a:gd name="T23" fmla="*/ 366 h 885"/>
                <a:gd name="T24" fmla="*/ 440 w 866"/>
                <a:gd name="T25" fmla="*/ 201 h 885"/>
                <a:gd name="T26" fmla="*/ 652 w 866"/>
                <a:gd name="T27" fmla="*/ 366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6" h="885">
                  <a:moveTo>
                    <a:pt x="637" y="595"/>
                  </a:moveTo>
                  <a:cubicBezTo>
                    <a:pt x="594" y="649"/>
                    <a:pt x="517" y="682"/>
                    <a:pt x="443" y="683"/>
                  </a:cubicBezTo>
                  <a:cubicBezTo>
                    <a:pt x="339" y="684"/>
                    <a:pt x="255" y="617"/>
                    <a:pt x="223" y="525"/>
                  </a:cubicBezTo>
                  <a:lnTo>
                    <a:pt x="859" y="524"/>
                  </a:lnTo>
                  <a:cubicBezTo>
                    <a:pt x="863" y="498"/>
                    <a:pt x="865" y="467"/>
                    <a:pt x="865" y="439"/>
                  </a:cubicBezTo>
                  <a:cubicBezTo>
                    <a:pt x="863" y="196"/>
                    <a:pt x="682" y="0"/>
                    <a:pt x="439" y="2"/>
                  </a:cubicBezTo>
                  <a:cubicBezTo>
                    <a:pt x="195" y="3"/>
                    <a:pt x="0" y="201"/>
                    <a:pt x="1" y="445"/>
                  </a:cubicBezTo>
                  <a:cubicBezTo>
                    <a:pt x="3" y="688"/>
                    <a:pt x="202" y="884"/>
                    <a:pt x="445" y="883"/>
                  </a:cubicBezTo>
                  <a:cubicBezTo>
                    <a:pt x="594" y="881"/>
                    <a:pt x="713" y="828"/>
                    <a:pt x="788" y="744"/>
                  </a:cubicBezTo>
                  <a:lnTo>
                    <a:pt x="637" y="595"/>
                  </a:lnTo>
                  <a:close/>
                  <a:moveTo>
                    <a:pt x="652" y="366"/>
                  </a:moveTo>
                  <a:lnTo>
                    <a:pt x="220" y="366"/>
                  </a:lnTo>
                  <a:cubicBezTo>
                    <a:pt x="250" y="271"/>
                    <a:pt x="334" y="201"/>
                    <a:pt x="440" y="201"/>
                  </a:cubicBezTo>
                  <a:cubicBezTo>
                    <a:pt x="546" y="200"/>
                    <a:pt x="626" y="271"/>
                    <a:pt x="652" y="366"/>
                  </a:cubicBezTo>
                  <a:close/>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12" name="Freeform 3">
              <a:extLst>
                <a:ext uri="{FF2B5EF4-FFF2-40B4-BE49-F238E27FC236}">
                  <a16:creationId xmlns:a16="http://schemas.microsoft.com/office/drawing/2014/main" id="{8B5DD67E-1780-9E45-830D-4B434DD36BFE}"/>
                </a:ext>
              </a:extLst>
            </p:cNvPr>
            <p:cNvSpPr>
              <a:spLocks noChangeArrowheads="1"/>
            </p:cNvSpPr>
            <p:nvPr/>
          </p:nvSpPr>
          <p:spPr bwMode="auto">
            <a:xfrm>
              <a:off x="7125820" y="1090704"/>
              <a:ext cx="280988" cy="317500"/>
            </a:xfrm>
            <a:custGeom>
              <a:avLst/>
              <a:gdLst>
                <a:gd name="T0" fmla="*/ 209 w 781"/>
                <a:gd name="T1" fmla="*/ 440 h 882"/>
                <a:gd name="T2" fmla="*/ 441 w 781"/>
                <a:gd name="T3" fmla="*/ 199 h 882"/>
                <a:gd name="T4" fmla="*/ 638 w 781"/>
                <a:gd name="T5" fmla="*/ 302 h 882"/>
                <a:gd name="T6" fmla="*/ 780 w 781"/>
                <a:gd name="T7" fmla="*/ 159 h 882"/>
                <a:gd name="T8" fmla="*/ 441 w 781"/>
                <a:gd name="T9" fmla="*/ 0 h 882"/>
                <a:gd name="T10" fmla="*/ 0 w 781"/>
                <a:gd name="T11" fmla="*/ 440 h 882"/>
                <a:gd name="T12" fmla="*/ 441 w 781"/>
                <a:gd name="T13" fmla="*/ 881 h 882"/>
                <a:gd name="T14" fmla="*/ 780 w 781"/>
                <a:gd name="T15" fmla="*/ 721 h 882"/>
                <a:gd name="T16" fmla="*/ 638 w 781"/>
                <a:gd name="T17" fmla="*/ 579 h 882"/>
                <a:gd name="T18" fmla="*/ 441 w 781"/>
                <a:gd name="T19" fmla="*/ 681 h 882"/>
                <a:gd name="T20" fmla="*/ 209 w 781"/>
                <a:gd name="T21" fmla="*/ 440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1" h="882">
                  <a:moveTo>
                    <a:pt x="209" y="440"/>
                  </a:moveTo>
                  <a:cubicBezTo>
                    <a:pt x="209" y="307"/>
                    <a:pt x="308" y="199"/>
                    <a:pt x="441" y="199"/>
                  </a:cubicBezTo>
                  <a:cubicBezTo>
                    <a:pt x="522" y="199"/>
                    <a:pt x="594" y="240"/>
                    <a:pt x="638" y="302"/>
                  </a:cubicBezTo>
                  <a:lnTo>
                    <a:pt x="780" y="159"/>
                  </a:lnTo>
                  <a:cubicBezTo>
                    <a:pt x="699" y="62"/>
                    <a:pt x="577" y="0"/>
                    <a:pt x="441" y="0"/>
                  </a:cubicBezTo>
                  <a:cubicBezTo>
                    <a:pt x="198" y="0"/>
                    <a:pt x="0" y="197"/>
                    <a:pt x="0" y="440"/>
                  </a:cubicBezTo>
                  <a:cubicBezTo>
                    <a:pt x="0" y="684"/>
                    <a:pt x="198" y="881"/>
                    <a:pt x="441" y="881"/>
                  </a:cubicBezTo>
                  <a:cubicBezTo>
                    <a:pt x="578" y="881"/>
                    <a:pt x="700" y="819"/>
                    <a:pt x="780" y="721"/>
                  </a:cubicBezTo>
                  <a:lnTo>
                    <a:pt x="638" y="579"/>
                  </a:lnTo>
                  <a:cubicBezTo>
                    <a:pt x="594" y="641"/>
                    <a:pt x="522" y="681"/>
                    <a:pt x="441" y="681"/>
                  </a:cubicBezTo>
                  <a:cubicBezTo>
                    <a:pt x="308" y="681"/>
                    <a:pt x="209" y="573"/>
                    <a:pt x="209" y="440"/>
                  </a:cubicBezTo>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14" name="Freeform 4">
              <a:extLst>
                <a:ext uri="{FF2B5EF4-FFF2-40B4-BE49-F238E27FC236}">
                  <a16:creationId xmlns:a16="http://schemas.microsoft.com/office/drawing/2014/main" id="{AE8C4BD5-2587-484D-A3E9-F67CDA5B7987}"/>
                </a:ext>
              </a:extLst>
            </p:cNvPr>
            <p:cNvSpPr>
              <a:spLocks noChangeArrowheads="1"/>
            </p:cNvSpPr>
            <p:nvPr/>
          </p:nvSpPr>
          <p:spPr bwMode="auto">
            <a:xfrm>
              <a:off x="4598520" y="997042"/>
              <a:ext cx="317500" cy="407987"/>
            </a:xfrm>
            <a:custGeom>
              <a:avLst/>
              <a:gdLst>
                <a:gd name="T0" fmla="*/ 226 w 883"/>
                <a:gd name="T1" fmla="*/ 1026 h 1135"/>
                <a:gd name="T2" fmla="*/ 226 w 883"/>
                <a:gd name="T3" fmla="*/ 1108 h 1135"/>
                <a:gd name="T4" fmla="*/ 0 w 883"/>
                <a:gd name="T5" fmla="*/ 1108 h 1135"/>
                <a:gd name="T6" fmla="*/ 0 w 883"/>
                <a:gd name="T7" fmla="*/ 0 h 1135"/>
                <a:gd name="T8" fmla="*/ 236 w 883"/>
                <a:gd name="T9" fmla="*/ 0 h 1135"/>
                <a:gd name="T10" fmla="*/ 236 w 883"/>
                <a:gd name="T11" fmla="*/ 355 h 1135"/>
                <a:gd name="T12" fmla="*/ 482 w 883"/>
                <a:gd name="T13" fmla="*/ 257 h 1135"/>
                <a:gd name="T14" fmla="*/ 882 w 883"/>
                <a:gd name="T15" fmla="*/ 696 h 1135"/>
                <a:gd name="T16" fmla="*/ 482 w 883"/>
                <a:gd name="T17" fmla="*/ 1134 h 1135"/>
                <a:gd name="T18" fmla="*/ 226 w 883"/>
                <a:gd name="T19" fmla="*/ 1026 h 1135"/>
                <a:gd name="T20" fmla="*/ 235 w 883"/>
                <a:gd name="T21" fmla="*/ 698 h 1135"/>
                <a:gd name="T22" fmla="*/ 451 w 883"/>
                <a:gd name="T23" fmla="*/ 935 h 1135"/>
                <a:gd name="T24" fmla="*/ 667 w 883"/>
                <a:gd name="T25" fmla="*/ 698 h 1135"/>
                <a:gd name="T26" fmla="*/ 451 w 883"/>
                <a:gd name="T27" fmla="*/ 456 h 1135"/>
                <a:gd name="T28" fmla="*/ 235 w 883"/>
                <a:gd name="T29" fmla="*/ 698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3" h="1135">
                  <a:moveTo>
                    <a:pt x="226" y="1026"/>
                  </a:moveTo>
                  <a:lnTo>
                    <a:pt x="226" y="1108"/>
                  </a:lnTo>
                  <a:lnTo>
                    <a:pt x="0" y="1108"/>
                  </a:lnTo>
                  <a:lnTo>
                    <a:pt x="0" y="0"/>
                  </a:lnTo>
                  <a:lnTo>
                    <a:pt x="236" y="0"/>
                  </a:lnTo>
                  <a:lnTo>
                    <a:pt x="236" y="355"/>
                  </a:lnTo>
                  <a:cubicBezTo>
                    <a:pt x="299" y="293"/>
                    <a:pt x="386" y="257"/>
                    <a:pt x="482" y="257"/>
                  </a:cubicBezTo>
                  <a:cubicBezTo>
                    <a:pt x="703" y="257"/>
                    <a:pt x="882" y="446"/>
                    <a:pt x="882" y="696"/>
                  </a:cubicBezTo>
                  <a:cubicBezTo>
                    <a:pt x="882" y="945"/>
                    <a:pt x="703" y="1134"/>
                    <a:pt x="482" y="1134"/>
                  </a:cubicBezTo>
                  <a:cubicBezTo>
                    <a:pt x="381" y="1134"/>
                    <a:pt x="291" y="1095"/>
                    <a:pt x="226" y="1026"/>
                  </a:cubicBezTo>
                  <a:close/>
                  <a:moveTo>
                    <a:pt x="235" y="698"/>
                  </a:moveTo>
                  <a:cubicBezTo>
                    <a:pt x="235" y="829"/>
                    <a:pt x="332" y="935"/>
                    <a:pt x="451" y="935"/>
                  </a:cubicBezTo>
                  <a:cubicBezTo>
                    <a:pt x="570" y="935"/>
                    <a:pt x="667" y="832"/>
                    <a:pt x="667" y="698"/>
                  </a:cubicBezTo>
                  <a:cubicBezTo>
                    <a:pt x="667" y="561"/>
                    <a:pt x="570" y="456"/>
                    <a:pt x="451" y="456"/>
                  </a:cubicBezTo>
                  <a:cubicBezTo>
                    <a:pt x="332" y="456"/>
                    <a:pt x="235" y="564"/>
                    <a:pt x="235" y="698"/>
                  </a:cubicBezTo>
                  <a:close/>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16" name="Freeform 5">
              <a:extLst>
                <a:ext uri="{FF2B5EF4-FFF2-40B4-BE49-F238E27FC236}">
                  <a16:creationId xmlns:a16="http://schemas.microsoft.com/office/drawing/2014/main" id="{9601034C-4C95-AD4F-801A-74DCFB7EB3CB}"/>
                </a:ext>
              </a:extLst>
            </p:cNvPr>
            <p:cNvSpPr>
              <a:spLocks noChangeArrowheads="1"/>
            </p:cNvSpPr>
            <p:nvPr/>
          </p:nvSpPr>
          <p:spPr bwMode="auto">
            <a:xfrm>
              <a:off x="6108233" y="997042"/>
              <a:ext cx="317500" cy="407987"/>
            </a:xfrm>
            <a:custGeom>
              <a:avLst/>
              <a:gdLst>
                <a:gd name="T0" fmla="*/ 399 w 883"/>
                <a:gd name="T1" fmla="*/ 257 h 1135"/>
                <a:gd name="T2" fmla="*/ 646 w 883"/>
                <a:gd name="T3" fmla="*/ 355 h 1135"/>
                <a:gd name="T4" fmla="*/ 646 w 883"/>
                <a:gd name="T5" fmla="*/ 0 h 1135"/>
                <a:gd name="T6" fmla="*/ 882 w 883"/>
                <a:gd name="T7" fmla="*/ 0 h 1135"/>
                <a:gd name="T8" fmla="*/ 882 w 883"/>
                <a:gd name="T9" fmla="*/ 1108 h 1135"/>
                <a:gd name="T10" fmla="*/ 655 w 883"/>
                <a:gd name="T11" fmla="*/ 1108 h 1135"/>
                <a:gd name="T12" fmla="*/ 655 w 883"/>
                <a:gd name="T13" fmla="*/ 1026 h 1135"/>
                <a:gd name="T14" fmla="*/ 399 w 883"/>
                <a:gd name="T15" fmla="*/ 1134 h 1135"/>
                <a:gd name="T16" fmla="*/ 0 w 883"/>
                <a:gd name="T17" fmla="*/ 696 h 1135"/>
                <a:gd name="T18" fmla="*/ 399 w 883"/>
                <a:gd name="T19" fmla="*/ 257 h 1135"/>
                <a:gd name="T20" fmla="*/ 430 w 883"/>
                <a:gd name="T21" fmla="*/ 935 h 1135"/>
                <a:gd name="T22" fmla="*/ 646 w 883"/>
                <a:gd name="T23" fmla="*/ 698 h 1135"/>
                <a:gd name="T24" fmla="*/ 430 w 883"/>
                <a:gd name="T25" fmla="*/ 456 h 1135"/>
                <a:gd name="T26" fmla="*/ 216 w 883"/>
                <a:gd name="T27" fmla="*/ 698 h 1135"/>
                <a:gd name="T28" fmla="*/ 430 w 883"/>
                <a:gd name="T29" fmla="*/ 935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3" h="1135">
                  <a:moveTo>
                    <a:pt x="399" y="257"/>
                  </a:moveTo>
                  <a:cubicBezTo>
                    <a:pt x="495" y="257"/>
                    <a:pt x="582" y="293"/>
                    <a:pt x="646" y="355"/>
                  </a:cubicBezTo>
                  <a:lnTo>
                    <a:pt x="646" y="0"/>
                  </a:lnTo>
                  <a:lnTo>
                    <a:pt x="882" y="0"/>
                  </a:lnTo>
                  <a:lnTo>
                    <a:pt x="882" y="1108"/>
                  </a:lnTo>
                  <a:lnTo>
                    <a:pt x="655" y="1108"/>
                  </a:lnTo>
                  <a:lnTo>
                    <a:pt x="655" y="1026"/>
                  </a:lnTo>
                  <a:cubicBezTo>
                    <a:pt x="590" y="1095"/>
                    <a:pt x="500" y="1134"/>
                    <a:pt x="399" y="1134"/>
                  </a:cubicBezTo>
                  <a:cubicBezTo>
                    <a:pt x="180" y="1134"/>
                    <a:pt x="0" y="945"/>
                    <a:pt x="0" y="696"/>
                  </a:cubicBezTo>
                  <a:cubicBezTo>
                    <a:pt x="0" y="446"/>
                    <a:pt x="180" y="257"/>
                    <a:pt x="399" y="257"/>
                  </a:cubicBezTo>
                  <a:close/>
                  <a:moveTo>
                    <a:pt x="430" y="935"/>
                  </a:moveTo>
                  <a:cubicBezTo>
                    <a:pt x="550" y="935"/>
                    <a:pt x="646" y="829"/>
                    <a:pt x="646" y="698"/>
                  </a:cubicBezTo>
                  <a:cubicBezTo>
                    <a:pt x="646" y="564"/>
                    <a:pt x="550" y="456"/>
                    <a:pt x="430" y="456"/>
                  </a:cubicBezTo>
                  <a:cubicBezTo>
                    <a:pt x="311" y="456"/>
                    <a:pt x="216" y="561"/>
                    <a:pt x="216" y="698"/>
                  </a:cubicBezTo>
                  <a:cubicBezTo>
                    <a:pt x="216" y="832"/>
                    <a:pt x="312" y="935"/>
                    <a:pt x="430" y="935"/>
                  </a:cubicBezTo>
                  <a:close/>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18" name="Freeform 6">
              <a:extLst>
                <a:ext uri="{FF2B5EF4-FFF2-40B4-BE49-F238E27FC236}">
                  <a16:creationId xmlns:a16="http://schemas.microsoft.com/office/drawing/2014/main" id="{AD657598-9FE5-7244-9F26-61003C33A47E}"/>
                </a:ext>
              </a:extLst>
            </p:cNvPr>
            <p:cNvSpPr>
              <a:spLocks noChangeArrowheads="1"/>
            </p:cNvSpPr>
            <p:nvPr/>
          </p:nvSpPr>
          <p:spPr bwMode="auto">
            <a:xfrm>
              <a:off x="5424020" y="1089117"/>
              <a:ext cx="322263" cy="317500"/>
            </a:xfrm>
            <a:custGeom>
              <a:avLst/>
              <a:gdLst>
                <a:gd name="T0" fmla="*/ 896 w 897"/>
                <a:gd name="T1" fmla="*/ 850 h 880"/>
                <a:gd name="T2" fmla="*/ 659 w 897"/>
                <a:gd name="T3" fmla="*/ 850 h 880"/>
                <a:gd name="T4" fmla="*/ 659 w 897"/>
                <a:gd name="T5" fmla="*/ 771 h 880"/>
                <a:gd name="T6" fmla="*/ 401 w 897"/>
                <a:gd name="T7" fmla="*/ 879 h 880"/>
                <a:gd name="T8" fmla="*/ 0 w 897"/>
                <a:gd name="T9" fmla="*/ 440 h 880"/>
                <a:gd name="T10" fmla="*/ 401 w 897"/>
                <a:gd name="T11" fmla="*/ 0 h 880"/>
                <a:gd name="T12" fmla="*/ 659 w 897"/>
                <a:gd name="T13" fmla="*/ 108 h 880"/>
                <a:gd name="T14" fmla="*/ 659 w 897"/>
                <a:gd name="T15" fmla="*/ 19 h 880"/>
                <a:gd name="T16" fmla="*/ 896 w 897"/>
                <a:gd name="T17" fmla="*/ 19 h 880"/>
                <a:gd name="T18" fmla="*/ 896 w 897"/>
                <a:gd name="T19" fmla="*/ 850 h 880"/>
                <a:gd name="T20" fmla="*/ 217 w 897"/>
                <a:gd name="T21" fmla="*/ 442 h 880"/>
                <a:gd name="T22" fmla="*/ 439 w 897"/>
                <a:gd name="T23" fmla="*/ 679 h 880"/>
                <a:gd name="T24" fmla="*/ 662 w 897"/>
                <a:gd name="T25" fmla="*/ 442 h 880"/>
                <a:gd name="T26" fmla="*/ 439 w 897"/>
                <a:gd name="T27" fmla="*/ 200 h 880"/>
                <a:gd name="T28" fmla="*/ 217 w 897"/>
                <a:gd name="T29" fmla="*/ 442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7" h="880">
                  <a:moveTo>
                    <a:pt x="896" y="850"/>
                  </a:moveTo>
                  <a:lnTo>
                    <a:pt x="659" y="850"/>
                  </a:lnTo>
                  <a:lnTo>
                    <a:pt x="659" y="771"/>
                  </a:lnTo>
                  <a:cubicBezTo>
                    <a:pt x="594" y="840"/>
                    <a:pt x="504" y="879"/>
                    <a:pt x="401" y="879"/>
                  </a:cubicBezTo>
                  <a:cubicBezTo>
                    <a:pt x="182" y="879"/>
                    <a:pt x="0" y="689"/>
                    <a:pt x="0" y="440"/>
                  </a:cubicBezTo>
                  <a:cubicBezTo>
                    <a:pt x="0" y="190"/>
                    <a:pt x="182" y="0"/>
                    <a:pt x="401" y="0"/>
                  </a:cubicBezTo>
                  <a:cubicBezTo>
                    <a:pt x="504" y="0"/>
                    <a:pt x="594" y="39"/>
                    <a:pt x="659" y="108"/>
                  </a:cubicBezTo>
                  <a:lnTo>
                    <a:pt x="659" y="19"/>
                  </a:lnTo>
                  <a:lnTo>
                    <a:pt x="896" y="19"/>
                  </a:lnTo>
                  <a:lnTo>
                    <a:pt x="896" y="850"/>
                  </a:lnTo>
                  <a:close/>
                  <a:moveTo>
                    <a:pt x="217" y="442"/>
                  </a:moveTo>
                  <a:cubicBezTo>
                    <a:pt x="217" y="576"/>
                    <a:pt x="316" y="679"/>
                    <a:pt x="439" y="679"/>
                  </a:cubicBezTo>
                  <a:cubicBezTo>
                    <a:pt x="562" y="679"/>
                    <a:pt x="662" y="573"/>
                    <a:pt x="662" y="442"/>
                  </a:cubicBezTo>
                  <a:cubicBezTo>
                    <a:pt x="662" y="308"/>
                    <a:pt x="562" y="200"/>
                    <a:pt x="439" y="200"/>
                  </a:cubicBezTo>
                  <a:cubicBezTo>
                    <a:pt x="316" y="200"/>
                    <a:pt x="217" y="304"/>
                    <a:pt x="217" y="442"/>
                  </a:cubicBezTo>
                  <a:close/>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19" name="Freeform 7">
              <a:extLst>
                <a:ext uri="{FF2B5EF4-FFF2-40B4-BE49-F238E27FC236}">
                  <a16:creationId xmlns:a16="http://schemas.microsoft.com/office/drawing/2014/main" id="{1BDEEA8F-A425-B54D-AD1F-8DE28865273B}"/>
                </a:ext>
              </a:extLst>
            </p:cNvPr>
            <p:cNvSpPr>
              <a:spLocks noChangeArrowheads="1"/>
            </p:cNvSpPr>
            <p:nvPr/>
          </p:nvSpPr>
          <p:spPr bwMode="auto">
            <a:xfrm>
              <a:off x="7440145" y="1017679"/>
              <a:ext cx="158750" cy="387350"/>
            </a:xfrm>
            <a:custGeom>
              <a:avLst/>
              <a:gdLst>
                <a:gd name="T0" fmla="*/ 0 w 439"/>
                <a:gd name="T1" fmla="*/ 820 h 1075"/>
                <a:gd name="T2" fmla="*/ 0 w 439"/>
                <a:gd name="T3" fmla="*/ 420 h 1075"/>
                <a:gd name="T4" fmla="*/ 0 w 439"/>
                <a:gd name="T5" fmla="*/ 216 h 1075"/>
                <a:gd name="T6" fmla="*/ 0 w 439"/>
                <a:gd name="T7" fmla="*/ 0 h 1075"/>
                <a:gd name="T8" fmla="*/ 239 w 439"/>
                <a:gd name="T9" fmla="*/ 0 h 1075"/>
                <a:gd name="T10" fmla="*/ 239 w 439"/>
                <a:gd name="T11" fmla="*/ 216 h 1075"/>
                <a:gd name="T12" fmla="*/ 438 w 439"/>
                <a:gd name="T13" fmla="*/ 216 h 1075"/>
                <a:gd name="T14" fmla="*/ 438 w 439"/>
                <a:gd name="T15" fmla="*/ 420 h 1075"/>
                <a:gd name="T16" fmla="*/ 239 w 439"/>
                <a:gd name="T17" fmla="*/ 420 h 1075"/>
                <a:gd name="T18" fmla="*/ 239 w 439"/>
                <a:gd name="T19" fmla="*/ 781 h 1075"/>
                <a:gd name="T20" fmla="*/ 317 w 439"/>
                <a:gd name="T21" fmla="*/ 863 h 1075"/>
                <a:gd name="T22" fmla="*/ 435 w 439"/>
                <a:gd name="T23" fmla="*/ 833 h 1075"/>
                <a:gd name="T24" fmla="*/ 435 w 439"/>
                <a:gd name="T25" fmla="*/ 1025 h 1075"/>
                <a:gd name="T26" fmla="*/ 246 w 439"/>
                <a:gd name="T27" fmla="*/ 1074 h 1075"/>
                <a:gd name="T28" fmla="*/ 0 w 439"/>
                <a:gd name="T29" fmla="*/ 820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9" h="1075">
                  <a:moveTo>
                    <a:pt x="0" y="820"/>
                  </a:moveTo>
                  <a:lnTo>
                    <a:pt x="0" y="420"/>
                  </a:lnTo>
                  <a:lnTo>
                    <a:pt x="0" y="216"/>
                  </a:lnTo>
                  <a:lnTo>
                    <a:pt x="0" y="0"/>
                  </a:lnTo>
                  <a:lnTo>
                    <a:pt x="239" y="0"/>
                  </a:lnTo>
                  <a:lnTo>
                    <a:pt x="239" y="216"/>
                  </a:lnTo>
                  <a:lnTo>
                    <a:pt x="438" y="216"/>
                  </a:lnTo>
                  <a:lnTo>
                    <a:pt x="438" y="420"/>
                  </a:lnTo>
                  <a:lnTo>
                    <a:pt x="239" y="420"/>
                  </a:lnTo>
                  <a:lnTo>
                    <a:pt x="239" y="781"/>
                  </a:lnTo>
                  <a:cubicBezTo>
                    <a:pt x="239" y="836"/>
                    <a:pt x="263" y="863"/>
                    <a:pt x="317" y="863"/>
                  </a:cubicBezTo>
                  <a:cubicBezTo>
                    <a:pt x="361" y="863"/>
                    <a:pt x="400" y="852"/>
                    <a:pt x="435" y="833"/>
                  </a:cubicBezTo>
                  <a:lnTo>
                    <a:pt x="435" y="1025"/>
                  </a:lnTo>
                  <a:cubicBezTo>
                    <a:pt x="384" y="1055"/>
                    <a:pt x="326" y="1074"/>
                    <a:pt x="246" y="1074"/>
                  </a:cubicBezTo>
                  <a:cubicBezTo>
                    <a:pt x="99" y="1074"/>
                    <a:pt x="0" y="1015"/>
                    <a:pt x="0" y="820"/>
                  </a:cubicBezTo>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20" name="Freeform 8">
              <a:extLst>
                <a:ext uri="{FF2B5EF4-FFF2-40B4-BE49-F238E27FC236}">
                  <a16:creationId xmlns:a16="http://schemas.microsoft.com/office/drawing/2014/main" id="{A6A98B0C-F5FB-644C-A4A3-6C980F6DB4E6}"/>
                </a:ext>
              </a:extLst>
            </p:cNvPr>
            <p:cNvSpPr>
              <a:spLocks noChangeArrowheads="1"/>
            </p:cNvSpPr>
            <p:nvPr/>
          </p:nvSpPr>
          <p:spPr bwMode="auto">
            <a:xfrm>
              <a:off x="5298608" y="997042"/>
              <a:ext cx="85725" cy="398462"/>
            </a:xfrm>
            <a:custGeom>
              <a:avLst/>
              <a:gdLst>
                <a:gd name="T0" fmla="*/ 118 w 237"/>
                <a:gd name="T1" fmla="*/ 1106 h 1107"/>
                <a:gd name="T2" fmla="*/ 0 w 237"/>
                <a:gd name="T3" fmla="*/ 1106 h 1107"/>
                <a:gd name="T4" fmla="*/ 0 w 237"/>
                <a:gd name="T5" fmla="*/ 0 h 1107"/>
                <a:gd name="T6" fmla="*/ 236 w 237"/>
                <a:gd name="T7" fmla="*/ 0 h 1107"/>
                <a:gd name="T8" fmla="*/ 236 w 237"/>
                <a:gd name="T9" fmla="*/ 1106 h 1107"/>
                <a:gd name="T10" fmla="*/ 118 w 237"/>
                <a:gd name="T11" fmla="*/ 1106 h 1107"/>
              </a:gdLst>
              <a:ahLst/>
              <a:cxnLst>
                <a:cxn ang="0">
                  <a:pos x="T0" y="T1"/>
                </a:cxn>
                <a:cxn ang="0">
                  <a:pos x="T2" y="T3"/>
                </a:cxn>
                <a:cxn ang="0">
                  <a:pos x="T4" y="T5"/>
                </a:cxn>
                <a:cxn ang="0">
                  <a:pos x="T6" y="T7"/>
                </a:cxn>
                <a:cxn ang="0">
                  <a:pos x="T8" y="T9"/>
                </a:cxn>
                <a:cxn ang="0">
                  <a:pos x="T10" y="T11"/>
                </a:cxn>
              </a:cxnLst>
              <a:rect l="0" t="0" r="r" b="b"/>
              <a:pathLst>
                <a:path w="237" h="1107">
                  <a:moveTo>
                    <a:pt x="118" y="1106"/>
                  </a:moveTo>
                  <a:lnTo>
                    <a:pt x="0" y="1106"/>
                  </a:lnTo>
                  <a:lnTo>
                    <a:pt x="0" y="0"/>
                  </a:lnTo>
                  <a:lnTo>
                    <a:pt x="236" y="0"/>
                  </a:lnTo>
                  <a:lnTo>
                    <a:pt x="236" y="1106"/>
                  </a:lnTo>
                  <a:lnTo>
                    <a:pt x="118" y="1106"/>
                  </a:lnTo>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21" name="Freeform 9">
              <a:extLst>
                <a:ext uri="{FF2B5EF4-FFF2-40B4-BE49-F238E27FC236}">
                  <a16:creationId xmlns:a16="http://schemas.microsoft.com/office/drawing/2014/main" id="{519C251F-78B9-0E46-B4CB-866E9C541069}"/>
                </a:ext>
              </a:extLst>
            </p:cNvPr>
            <p:cNvSpPr>
              <a:spLocks noChangeArrowheads="1"/>
            </p:cNvSpPr>
            <p:nvPr/>
          </p:nvSpPr>
          <p:spPr bwMode="auto">
            <a:xfrm>
              <a:off x="5800258" y="1097054"/>
              <a:ext cx="85725" cy="300038"/>
            </a:xfrm>
            <a:custGeom>
              <a:avLst/>
              <a:gdLst>
                <a:gd name="T0" fmla="*/ 118 w 237"/>
                <a:gd name="T1" fmla="*/ 831 h 832"/>
                <a:gd name="T2" fmla="*/ 0 w 237"/>
                <a:gd name="T3" fmla="*/ 831 h 832"/>
                <a:gd name="T4" fmla="*/ 0 w 237"/>
                <a:gd name="T5" fmla="*/ 0 h 832"/>
                <a:gd name="T6" fmla="*/ 236 w 237"/>
                <a:gd name="T7" fmla="*/ 0 h 832"/>
                <a:gd name="T8" fmla="*/ 236 w 237"/>
                <a:gd name="T9" fmla="*/ 831 h 832"/>
                <a:gd name="T10" fmla="*/ 118 w 237"/>
                <a:gd name="T11" fmla="*/ 831 h 832"/>
              </a:gdLst>
              <a:ahLst/>
              <a:cxnLst>
                <a:cxn ang="0">
                  <a:pos x="T0" y="T1"/>
                </a:cxn>
                <a:cxn ang="0">
                  <a:pos x="T2" y="T3"/>
                </a:cxn>
                <a:cxn ang="0">
                  <a:pos x="T4" y="T5"/>
                </a:cxn>
                <a:cxn ang="0">
                  <a:pos x="T6" y="T7"/>
                </a:cxn>
                <a:cxn ang="0">
                  <a:pos x="T8" y="T9"/>
                </a:cxn>
                <a:cxn ang="0">
                  <a:pos x="T10" y="T11"/>
                </a:cxn>
              </a:cxnLst>
              <a:rect l="0" t="0" r="r" b="b"/>
              <a:pathLst>
                <a:path w="237" h="832">
                  <a:moveTo>
                    <a:pt x="118" y="831"/>
                  </a:moveTo>
                  <a:lnTo>
                    <a:pt x="0" y="831"/>
                  </a:lnTo>
                  <a:lnTo>
                    <a:pt x="0" y="0"/>
                  </a:lnTo>
                  <a:lnTo>
                    <a:pt x="236" y="0"/>
                  </a:lnTo>
                  <a:lnTo>
                    <a:pt x="236" y="831"/>
                  </a:lnTo>
                  <a:lnTo>
                    <a:pt x="118" y="831"/>
                  </a:lnTo>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22" name="Freeform 10">
              <a:extLst>
                <a:ext uri="{FF2B5EF4-FFF2-40B4-BE49-F238E27FC236}">
                  <a16:creationId xmlns:a16="http://schemas.microsoft.com/office/drawing/2014/main" id="{774F2A8D-B793-CB40-A4C7-BA22AA5C34A3}"/>
                </a:ext>
              </a:extLst>
            </p:cNvPr>
            <p:cNvSpPr>
              <a:spLocks noChangeArrowheads="1"/>
            </p:cNvSpPr>
            <p:nvPr/>
          </p:nvSpPr>
          <p:spPr bwMode="auto">
            <a:xfrm>
              <a:off x="6479708" y="1097054"/>
              <a:ext cx="85725" cy="300038"/>
            </a:xfrm>
            <a:custGeom>
              <a:avLst/>
              <a:gdLst>
                <a:gd name="T0" fmla="*/ 118 w 237"/>
                <a:gd name="T1" fmla="*/ 831 h 832"/>
                <a:gd name="T2" fmla="*/ 0 w 237"/>
                <a:gd name="T3" fmla="*/ 831 h 832"/>
                <a:gd name="T4" fmla="*/ 0 w 237"/>
                <a:gd name="T5" fmla="*/ 0 h 832"/>
                <a:gd name="T6" fmla="*/ 236 w 237"/>
                <a:gd name="T7" fmla="*/ 0 h 832"/>
                <a:gd name="T8" fmla="*/ 236 w 237"/>
                <a:gd name="T9" fmla="*/ 831 h 832"/>
                <a:gd name="T10" fmla="*/ 118 w 237"/>
                <a:gd name="T11" fmla="*/ 831 h 832"/>
              </a:gdLst>
              <a:ahLst/>
              <a:cxnLst>
                <a:cxn ang="0">
                  <a:pos x="T0" y="T1"/>
                </a:cxn>
                <a:cxn ang="0">
                  <a:pos x="T2" y="T3"/>
                </a:cxn>
                <a:cxn ang="0">
                  <a:pos x="T4" y="T5"/>
                </a:cxn>
                <a:cxn ang="0">
                  <a:pos x="T6" y="T7"/>
                </a:cxn>
                <a:cxn ang="0">
                  <a:pos x="T8" y="T9"/>
                </a:cxn>
                <a:cxn ang="0">
                  <a:pos x="T10" y="T11"/>
                </a:cxn>
              </a:cxnLst>
              <a:rect l="0" t="0" r="r" b="b"/>
              <a:pathLst>
                <a:path w="237" h="832">
                  <a:moveTo>
                    <a:pt x="118" y="831"/>
                  </a:moveTo>
                  <a:lnTo>
                    <a:pt x="0" y="831"/>
                  </a:lnTo>
                  <a:lnTo>
                    <a:pt x="0" y="0"/>
                  </a:lnTo>
                  <a:lnTo>
                    <a:pt x="236" y="0"/>
                  </a:lnTo>
                  <a:lnTo>
                    <a:pt x="236" y="831"/>
                  </a:lnTo>
                  <a:lnTo>
                    <a:pt x="118" y="831"/>
                  </a:lnTo>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23" name="Freeform 11">
              <a:extLst>
                <a:ext uri="{FF2B5EF4-FFF2-40B4-BE49-F238E27FC236}">
                  <a16:creationId xmlns:a16="http://schemas.microsoft.com/office/drawing/2014/main" id="{76439E2A-8A08-AA45-A5AB-8F803269C152}"/>
                </a:ext>
              </a:extLst>
            </p:cNvPr>
            <p:cNvSpPr>
              <a:spLocks noChangeArrowheads="1"/>
            </p:cNvSpPr>
            <p:nvPr/>
          </p:nvSpPr>
          <p:spPr bwMode="auto">
            <a:xfrm>
              <a:off x="5938370" y="1089117"/>
              <a:ext cx="155575" cy="306387"/>
            </a:xfrm>
            <a:custGeom>
              <a:avLst/>
              <a:gdLst>
                <a:gd name="T0" fmla="*/ 220 w 433"/>
                <a:gd name="T1" fmla="*/ 20 h 852"/>
                <a:gd name="T2" fmla="*/ 220 w 433"/>
                <a:gd name="T3" fmla="*/ 127 h 852"/>
                <a:gd name="T4" fmla="*/ 432 w 433"/>
                <a:gd name="T5" fmla="*/ 0 h 852"/>
                <a:gd name="T6" fmla="*/ 432 w 433"/>
                <a:gd name="T7" fmla="*/ 230 h 852"/>
                <a:gd name="T8" fmla="*/ 426 w 433"/>
                <a:gd name="T9" fmla="*/ 230 h 852"/>
                <a:gd name="T10" fmla="*/ 235 w 433"/>
                <a:gd name="T11" fmla="*/ 439 h 852"/>
                <a:gd name="T12" fmla="*/ 235 w 433"/>
                <a:gd name="T13" fmla="*/ 851 h 852"/>
                <a:gd name="T14" fmla="*/ 0 w 433"/>
                <a:gd name="T15" fmla="*/ 851 h 852"/>
                <a:gd name="T16" fmla="*/ 0 w 433"/>
                <a:gd name="T17" fmla="*/ 20 h 852"/>
                <a:gd name="T18" fmla="*/ 220 w 433"/>
                <a:gd name="T19" fmla="*/ 20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3" h="852">
                  <a:moveTo>
                    <a:pt x="220" y="20"/>
                  </a:moveTo>
                  <a:lnTo>
                    <a:pt x="220" y="127"/>
                  </a:lnTo>
                  <a:cubicBezTo>
                    <a:pt x="261" y="42"/>
                    <a:pt x="332" y="0"/>
                    <a:pt x="432" y="0"/>
                  </a:cubicBezTo>
                  <a:lnTo>
                    <a:pt x="432" y="230"/>
                  </a:lnTo>
                  <a:lnTo>
                    <a:pt x="426" y="230"/>
                  </a:lnTo>
                  <a:cubicBezTo>
                    <a:pt x="269" y="230"/>
                    <a:pt x="235" y="283"/>
                    <a:pt x="235" y="439"/>
                  </a:cubicBezTo>
                  <a:lnTo>
                    <a:pt x="235" y="851"/>
                  </a:lnTo>
                  <a:lnTo>
                    <a:pt x="0" y="851"/>
                  </a:lnTo>
                  <a:lnTo>
                    <a:pt x="0" y="20"/>
                  </a:lnTo>
                  <a:lnTo>
                    <a:pt x="220" y="20"/>
                  </a:lnTo>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24" name="Freeform 12">
              <a:extLst>
                <a:ext uri="{FF2B5EF4-FFF2-40B4-BE49-F238E27FC236}">
                  <a16:creationId xmlns:a16="http://schemas.microsoft.com/office/drawing/2014/main" id="{EDA655C4-24C0-B849-90C0-A95D00EE7F5A}"/>
                </a:ext>
              </a:extLst>
            </p:cNvPr>
            <p:cNvSpPr>
              <a:spLocks noChangeArrowheads="1"/>
            </p:cNvSpPr>
            <p:nvPr/>
          </p:nvSpPr>
          <p:spPr bwMode="auto">
            <a:xfrm>
              <a:off x="6617820" y="1089117"/>
              <a:ext cx="155575" cy="306387"/>
            </a:xfrm>
            <a:custGeom>
              <a:avLst/>
              <a:gdLst>
                <a:gd name="T0" fmla="*/ 220 w 433"/>
                <a:gd name="T1" fmla="*/ 20 h 852"/>
                <a:gd name="T2" fmla="*/ 220 w 433"/>
                <a:gd name="T3" fmla="*/ 127 h 852"/>
                <a:gd name="T4" fmla="*/ 432 w 433"/>
                <a:gd name="T5" fmla="*/ 0 h 852"/>
                <a:gd name="T6" fmla="*/ 432 w 433"/>
                <a:gd name="T7" fmla="*/ 230 h 852"/>
                <a:gd name="T8" fmla="*/ 426 w 433"/>
                <a:gd name="T9" fmla="*/ 230 h 852"/>
                <a:gd name="T10" fmla="*/ 236 w 433"/>
                <a:gd name="T11" fmla="*/ 439 h 852"/>
                <a:gd name="T12" fmla="*/ 236 w 433"/>
                <a:gd name="T13" fmla="*/ 851 h 852"/>
                <a:gd name="T14" fmla="*/ 0 w 433"/>
                <a:gd name="T15" fmla="*/ 851 h 852"/>
                <a:gd name="T16" fmla="*/ 0 w 433"/>
                <a:gd name="T17" fmla="*/ 20 h 852"/>
                <a:gd name="T18" fmla="*/ 220 w 433"/>
                <a:gd name="T19" fmla="*/ 20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3" h="852">
                  <a:moveTo>
                    <a:pt x="220" y="20"/>
                  </a:moveTo>
                  <a:lnTo>
                    <a:pt x="220" y="127"/>
                  </a:lnTo>
                  <a:cubicBezTo>
                    <a:pt x="261" y="42"/>
                    <a:pt x="332" y="0"/>
                    <a:pt x="432" y="0"/>
                  </a:cubicBezTo>
                  <a:lnTo>
                    <a:pt x="432" y="230"/>
                  </a:lnTo>
                  <a:lnTo>
                    <a:pt x="426" y="230"/>
                  </a:lnTo>
                  <a:cubicBezTo>
                    <a:pt x="269" y="230"/>
                    <a:pt x="236" y="283"/>
                    <a:pt x="236" y="439"/>
                  </a:cubicBezTo>
                  <a:lnTo>
                    <a:pt x="236" y="851"/>
                  </a:lnTo>
                  <a:lnTo>
                    <a:pt x="0" y="851"/>
                  </a:lnTo>
                  <a:lnTo>
                    <a:pt x="0" y="20"/>
                  </a:lnTo>
                  <a:lnTo>
                    <a:pt x="220" y="20"/>
                  </a:lnTo>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sp>
          <p:nvSpPr>
            <p:cNvPr id="25" name="Freeform 13">
              <a:extLst>
                <a:ext uri="{FF2B5EF4-FFF2-40B4-BE49-F238E27FC236}">
                  <a16:creationId xmlns:a16="http://schemas.microsoft.com/office/drawing/2014/main" id="{FB17A486-AA89-7746-AD0F-6E04A277BC37}"/>
                </a:ext>
              </a:extLst>
            </p:cNvPr>
            <p:cNvSpPr>
              <a:spLocks noChangeArrowheads="1"/>
            </p:cNvSpPr>
            <p:nvPr/>
          </p:nvSpPr>
          <p:spPr bwMode="auto">
            <a:xfrm>
              <a:off x="7632233" y="1312954"/>
              <a:ext cx="92075" cy="93663"/>
            </a:xfrm>
            <a:custGeom>
              <a:avLst/>
              <a:gdLst>
                <a:gd name="T0" fmla="*/ 128 w 257"/>
                <a:gd name="T1" fmla="*/ 257 h 258"/>
                <a:gd name="T2" fmla="*/ 0 w 257"/>
                <a:gd name="T3" fmla="*/ 129 h 258"/>
                <a:gd name="T4" fmla="*/ 128 w 257"/>
                <a:gd name="T5" fmla="*/ 0 h 258"/>
                <a:gd name="T6" fmla="*/ 256 w 257"/>
                <a:gd name="T7" fmla="*/ 129 h 258"/>
                <a:gd name="T8" fmla="*/ 128 w 257"/>
                <a:gd name="T9" fmla="*/ 257 h 258"/>
              </a:gdLst>
              <a:ahLst/>
              <a:cxnLst>
                <a:cxn ang="0">
                  <a:pos x="T0" y="T1"/>
                </a:cxn>
                <a:cxn ang="0">
                  <a:pos x="T2" y="T3"/>
                </a:cxn>
                <a:cxn ang="0">
                  <a:pos x="T4" y="T5"/>
                </a:cxn>
                <a:cxn ang="0">
                  <a:pos x="T6" y="T7"/>
                </a:cxn>
                <a:cxn ang="0">
                  <a:pos x="T8" y="T9"/>
                </a:cxn>
              </a:cxnLst>
              <a:rect l="0" t="0" r="r" b="b"/>
              <a:pathLst>
                <a:path w="257" h="258">
                  <a:moveTo>
                    <a:pt x="128" y="257"/>
                  </a:moveTo>
                  <a:cubicBezTo>
                    <a:pt x="57" y="257"/>
                    <a:pt x="0" y="200"/>
                    <a:pt x="0" y="129"/>
                  </a:cubicBezTo>
                  <a:cubicBezTo>
                    <a:pt x="0" y="58"/>
                    <a:pt x="57" y="0"/>
                    <a:pt x="128" y="0"/>
                  </a:cubicBezTo>
                  <a:cubicBezTo>
                    <a:pt x="199" y="0"/>
                    <a:pt x="256" y="58"/>
                    <a:pt x="256" y="129"/>
                  </a:cubicBezTo>
                  <a:cubicBezTo>
                    <a:pt x="256" y="200"/>
                    <a:pt x="199" y="257"/>
                    <a:pt x="128" y="257"/>
                  </a:cubicBezTo>
                </a:path>
              </a:pathLst>
            </a:custGeom>
            <a:solidFill>
              <a:srgbClr val="C8202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sz="1351"/>
            </a:p>
          </p:txBody>
        </p:sp>
      </p:grpSp>
    </p:spTree>
    <p:extLst>
      <p:ext uri="{BB962C8B-B14F-4D97-AF65-F5344CB8AC3E}">
        <p14:creationId xmlns:p14="http://schemas.microsoft.com/office/powerpoint/2010/main" val="6737392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1"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1" y="3602038"/>
            <a:ext cx="9144000" cy="1655762"/>
          </a:xfrm>
        </p:spPr>
        <p:txBody>
          <a:bodyPr/>
          <a:lstStyle>
            <a:lvl1pPr marL="0" indent="0" algn="ctr">
              <a:buNone/>
              <a:defRPr sz="2400"/>
            </a:lvl1pPr>
            <a:lvl2pPr marL="457153" indent="0" algn="ctr">
              <a:buNone/>
              <a:defRPr sz="2000"/>
            </a:lvl2pPr>
            <a:lvl3pPr marL="914307" indent="0" algn="ctr">
              <a:buNone/>
              <a:defRPr sz="1800"/>
            </a:lvl3pPr>
            <a:lvl4pPr marL="1371460" indent="0" algn="ctr">
              <a:buNone/>
              <a:defRPr sz="1600"/>
            </a:lvl4pPr>
            <a:lvl5pPr marL="1828613" indent="0" algn="ctr">
              <a:buNone/>
              <a:defRPr sz="1600"/>
            </a:lvl5pPr>
            <a:lvl6pPr marL="2285768" indent="0" algn="ctr">
              <a:buNone/>
              <a:defRPr sz="1600"/>
            </a:lvl6pPr>
            <a:lvl7pPr marL="2742921" indent="0" algn="ctr">
              <a:buNone/>
              <a:defRPr sz="1600"/>
            </a:lvl7pPr>
            <a:lvl8pPr marL="3200075" indent="0" algn="ctr">
              <a:buNone/>
              <a:defRPr sz="1600"/>
            </a:lvl8pPr>
            <a:lvl9pPr marL="3657228"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CDE3A10-8DA5-DC49-958D-534632F3D84F}" type="datetimeFigureOut">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1386DC-04B4-E540-A50B-893D5D437775}" type="slidenum">
              <a:rPr lang="en-US" smtClean="0"/>
              <a:t>‹#›</a:t>
            </a:fld>
            <a:endParaRPr lang="en-US"/>
          </a:p>
        </p:txBody>
      </p:sp>
    </p:spTree>
    <p:extLst>
      <p:ext uri="{BB962C8B-B14F-4D97-AF65-F5344CB8AC3E}">
        <p14:creationId xmlns:p14="http://schemas.microsoft.com/office/powerpoint/2010/main" val="532559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4660D4-B0ED-42D9-BC6D-AF4F1F9CB6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4C607AE-E8B7-4C3B-A6DA-04289E2F0A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1917CC-671D-47EA-B065-51E87EC27B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7/29/20XX</a:t>
            </a:r>
          </a:p>
        </p:txBody>
      </p:sp>
      <p:sp>
        <p:nvSpPr>
          <p:cNvPr id="5" name="Footer Placeholder 4">
            <a:extLst>
              <a:ext uri="{FF2B5EF4-FFF2-40B4-BE49-F238E27FC236}">
                <a16:creationId xmlns:a16="http://schemas.microsoft.com/office/drawing/2014/main" id="{3F2D0B54-5D87-4D1B-9C6E-5A7B87C83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Employee orientation</a:t>
            </a:r>
          </a:p>
        </p:txBody>
      </p:sp>
      <p:sp>
        <p:nvSpPr>
          <p:cNvPr id="6" name="Slide Number Placeholder 5">
            <a:extLst>
              <a:ext uri="{FF2B5EF4-FFF2-40B4-BE49-F238E27FC236}">
                <a16:creationId xmlns:a16="http://schemas.microsoft.com/office/drawing/2014/main" id="{C5CADFFD-0FF7-4DDC-8879-918576F63E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CEABB6-07DC-46E8-9B57-56EC44A396E5}" type="slidenum">
              <a:rPr lang="en-US" smtClean="0"/>
              <a:t>‹#›</a:t>
            </a:fld>
            <a:endParaRPr lang="en-US"/>
          </a:p>
        </p:txBody>
      </p:sp>
      <p:pic>
        <p:nvPicPr>
          <p:cNvPr id="7" name="Picture 6">
            <a:extLst>
              <a:ext uri="{FF2B5EF4-FFF2-40B4-BE49-F238E27FC236}">
                <a16:creationId xmlns:a16="http://schemas.microsoft.com/office/drawing/2014/main" id="{24316D10-BFD8-1C6E-F96C-084C93D310E6}"/>
              </a:ext>
            </a:extLst>
          </p:cNvPr>
          <p:cNvPicPr>
            <a:picLocks noChangeAspect="1"/>
          </p:cNvPicPr>
          <p:nvPr userDrawn="1"/>
        </p:nvPicPr>
        <p:blipFill>
          <a:blip r:embed="rId16"/>
          <a:stretch>
            <a:fillRect/>
          </a:stretch>
        </p:blipFill>
        <p:spPr>
          <a:xfrm>
            <a:off x="10597830" y="6136006"/>
            <a:ext cx="1511939" cy="640135"/>
          </a:xfrm>
          <a:prstGeom prst="rect">
            <a:avLst/>
          </a:prstGeom>
        </p:spPr>
      </p:pic>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7" r:id="rId3"/>
    <p:sldLayoutId id="2147483674" r:id="rId4"/>
    <p:sldLayoutId id="2147483671" r:id="rId5"/>
    <p:sldLayoutId id="2147483666" r:id="rId6"/>
    <p:sldLayoutId id="2147483669" r:id="rId7"/>
    <p:sldLayoutId id="2147483661" r:id="rId8"/>
    <p:sldLayoutId id="2147483676" r:id="rId9"/>
    <p:sldLayoutId id="2147483670" r:id="rId10"/>
    <p:sldLayoutId id="2147483667" r:id="rId11"/>
    <p:sldLayoutId id="2147483673" r:id="rId12"/>
    <p:sldLayoutId id="2147483651" r:id="rId13"/>
    <p:sldLayoutId id="2147483672" r:id="rId14"/>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998358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hdr="0" ftr="0" dt="0"/>
  <p:txStyles>
    <p:titleStyle>
      <a:lvl1pPr algn="l" defTabSz="914309" rtl="0" eaLnBrk="1" latinLnBrk="0" hangingPunct="1">
        <a:lnSpc>
          <a:spcPct val="90000"/>
        </a:lnSpc>
        <a:spcBef>
          <a:spcPct val="0"/>
        </a:spcBef>
        <a:buNone/>
        <a:defRPr sz="3000" b="1" i="0" kern="1200">
          <a:solidFill>
            <a:schemeClr val="accent2"/>
          </a:solidFill>
          <a:latin typeface="Calibri" panose="020F0502020204030204" pitchFamily="34" charset="0"/>
          <a:ea typeface="+mj-ea"/>
          <a:cs typeface="Calibri" panose="020F0502020204030204" pitchFamily="34" charset="0"/>
        </a:defRPr>
      </a:lvl1pPr>
    </p:titleStyle>
    <p:bodyStyle>
      <a:lvl1pPr marL="228578" indent="-228578" algn="l" defTabSz="914309" rtl="0" eaLnBrk="1" latinLnBrk="0" hangingPunct="1">
        <a:lnSpc>
          <a:spcPct val="90000"/>
        </a:lnSpc>
        <a:spcBef>
          <a:spcPts val="1000"/>
        </a:spcBef>
        <a:buFont typeface="Arial" panose="020B0604020202020204" pitchFamily="34" charset="0"/>
        <a:buChar char="•"/>
        <a:defRPr sz="2800" b="0" i="0" kern="1200">
          <a:solidFill>
            <a:schemeClr val="bg2">
              <a:lumMod val="25000"/>
            </a:schemeClr>
          </a:solidFill>
          <a:latin typeface="Calibri Light" panose="020F0302020204030204" pitchFamily="34" charset="0"/>
          <a:ea typeface="+mn-ea"/>
          <a:cs typeface="Calibri Light" panose="020F0302020204030204" pitchFamily="34" charset="0"/>
        </a:defRPr>
      </a:lvl1pPr>
      <a:lvl2pPr marL="685734" indent="-228578" algn="l" defTabSz="914309" rtl="0" eaLnBrk="1" latinLnBrk="0" hangingPunct="1">
        <a:lnSpc>
          <a:spcPct val="90000"/>
        </a:lnSpc>
        <a:spcBef>
          <a:spcPts val="500"/>
        </a:spcBef>
        <a:buFont typeface="Arial" panose="020B0604020202020204" pitchFamily="34" charset="0"/>
        <a:buChar char="•"/>
        <a:defRPr sz="2400" b="0" i="0" kern="1200">
          <a:solidFill>
            <a:schemeClr val="bg2">
              <a:lumMod val="25000"/>
            </a:schemeClr>
          </a:solidFill>
          <a:latin typeface="Calibri Light" panose="020F0302020204030204" pitchFamily="34" charset="0"/>
          <a:ea typeface="+mn-ea"/>
          <a:cs typeface="Calibri Light" panose="020F0302020204030204" pitchFamily="34" charset="0"/>
        </a:defRPr>
      </a:lvl2pPr>
      <a:lvl3pPr marL="1142886" indent="-228578" algn="l" defTabSz="914309" rtl="0" eaLnBrk="1" latinLnBrk="0" hangingPunct="1">
        <a:lnSpc>
          <a:spcPct val="90000"/>
        </a:lnSpc>
        <a:spcBef>
          <a:spcPts val="500"/>
        </a:spcBef>
        <a:buFont typeface="Arial" panose="020B0604020202020204" pitchFamily="34" charset="0"/>
        <a:buChar char="•"/>
        <a:defRPr sz="2000" b="0" i="0" kern="1200">
          <a:solidFill>
            <a:schemeClr val="bg2">
              <a:lumMod val="25000"/>
            </a:schemeClr>
          </a:solidFill>
          <a:latin typeface="Calibri Light" panose="020F0302020204030204" pitchFamily="34" charset="0"/>
          <a:ea typeface="+mn-ea"/>
          <a:cs typeface="Calibri Light" panose="020F0302020204030204" pitchFamily="34" charset="0"/>
        </a:defRPr>
      </a:lvl3pPr>
      <a:lvl4pPr marL="1600040" indent="-228578" algn="l" defTabSz="914309" rtl="0" eaLnBrk="1" latinLnBrk="0" hangingPunct="1">
        <a:lnSpc>
          <a:spcPct val="90000"/>
        </a:lnSpc>
        <a:spcBef>
          <a:spcPts val="500"/>
        </a:spcBef>
        <a:buFont typeface="Arial" panose="020B0604020202020204" pitchFamily="34" charset="0"/>
        <a:buChar char="•"/>
        <a:defRPr sz="1800" b="0" i="0" kern="1200">
          <a:solidFill>
            <a:schemeClr val="bg2">
              <a:lumMod val="25000"/>
            </a:schemeClr>
          </a:solidFill>
          <a:latin typeface="Calibri Light" panose="020F0302020204030204" pitchFamily="34" charset="0"/>
          <a:ea typeface="+mn-ea"/>
          <a:cs typeface="Calibri Light" panose="020F0302020204030204" pitchFamily="34" charset="0"/>
        </a:defRPr>
      </a:lvl4pPr>
      <a:lvl5pPr marL="2057195" indent="-228578" algn="l" defTabSz="914309" rtl="0" eaLnBrk="1" latinLnBrk="0" hangingPunct="1">
        <a:lnSpc>
          <a:spcPct val="90000"/>
        </a:lnSpc>
        <a:spcBef>
          <a:spcPts val="500"/>
        </a:spcBef>
        <a:buFont typeface="Arial" panose="020B0604020202020204" pitchFamily="34" charset="0"/>
        <a:buChar char="•"/>
        <a:defRPr sz="1800" b="0" i="0" kern="1200">
          <a:solidFill>
            <a:schemeClr val="bg2">
              <a:lumMod val="25000"/>
            </a:schemeClr>
          </a:solidFill>
          <a:latin typeface="Calibri Light" panose="020F0302020204030204" pitchFamily="34" charset="0"/>
          <a:ea typeface="+mn-ea"/>
          <a:cs typeface="Calibri Light" panose="020F0302020204030204" pitchFamily="34" charset="0"/>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309" rtl="0" eaLnBrk="1" latinLnBrk="0" hangingPunct="1">
        <a:defRPr sz="1800" kern="1200">
          <a:solidFill>
            <a:schemeClr val="tx1"/>
          </a:solidFill>
          <a:latin typeface="+mn-lt"/>
          <a:ea typeface="+mn-ea"/>
          <a:cs typeface="+mn-cs"/>
        </a:defRPr>
      </a:lvl1pPr>
      <a:lvl2pPr marL="457155"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4" algn="l" defTabSz="914309" rtl="0" eaLnBrk="1" latinLnBrk="0" hangingPunct="1">
        <a:defRPr sz="1800" kern="1200">
          <a:solidFill>
            <a:schemeClr val="tx1"/>
          </a:solidFill>
          <a:latin typeface="+mn-lt"/>
          <a:ea typeface="+mn-ea"/>
          <a:cs typeface="+mn-cs"/>
        </a:defRPr>
      </a:lvl4pPr>
      <a:lvl5pPr marL="1828618" algn="l" defTabSz="914309" rtl="0" eaLnBrk="1" latinLnBrk="0" hangingPunct="1">
        <a:defRPr sz="1800" kern="1200">
          <a:solidFill>
            <a:schemeClr val="tx1"/>
          </a:solidFill>
          <a:latin typeface="+mn-lt"/>
          <a:ea typeface="+mn-ea"/>
          <a:cs typeface="+mn-cs"/>
        </a:defRPr>
      </a:lvl5pPr>
      <a:lvl6pPr marL="2285774"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5" algn="l" defTabSz="91430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hyperlink" Target="mailto:kmarryatt@staff.nstu.ca" TargetMode="External"/><Relationship Id="rId3" Type="http://schemas.openxmlformats.org/officeDocument/2006/relationships/hyperlink" Target="mailto:SouthShoreTriCountyTrustee@nstu.ca" TargetMode="External"/><Relationship Id="rId7" Type="http://schemas.openxmlformats.org/officeDocument/2006/relationships/hyperlink" Target="mailto:ProvincialTrustee@nstu.ca" TargetMode="External"/><Relationship Id="rId2" Type="http://schemas.openxmlformats.org/officeDocument/2006/relationships/hyperlink" Target="mailto:HalifaxTrustee@nstu.ca" TargetMode="External"/><Relationship Id="rId1" Type="http://schemas.openxmlformats.org/officeDocument/2006/relationships/slideLayout" Target="../slideLayouts/slideLayout6.xml"/><Relationship Id="rId6" Type="http://schemas.openxmlformats.org/officeDocument/2006/relationships/hyperlink" Target="mailto:CapeBretonTrustee@nstu.ca" TargetMode="External"/><Relationship Id="rId5" Type="http://schemas.openxmlformats.org/officeDocument/2006/relationships/hyperlink" Target="mailto:AnnapolisValleyTrustee@nstu.ca" TargetMode="External"/><Relationship Id="rId4" Type="http://schemas.openxmlformats.org/officeDocument/2006/relationships/hyperlink" Target="mailto:ChignectoTrustee@nstu.ca" TargetMode="External"/><Relationship Id="rId9" Type="http://schemas.openxmlformats.org/officeDocument/2006/relationships/hyperlink" Target="mailto:pboudreau@staff.nstu.ca"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hyperlink" Target="http://www.nstuinsurance.ca.ca/"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hyperlink" Target="http://www.nstuinsurance.ca/"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 Id="rId5" Type="http://schemas.openxmlformats.org/officeDocument/2006/relationships/image" Target="../media/image15.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815C6-3AD0-46E6-A74A-1967BD91AF50}"/>
              </a:ext>
            </a:extLst>
          </p:cNvPr>
          <p:cNvSpPr>
            <a:spLocks noGrp="1"/>
          </p:cNvSpPr>
          <p:nvPr>
            <p:ph type="title"/>
          </p:nvPr>
        </p:nvSpPr>
        <p:spPr>
          <a:xfrm>
            <a:off x="0" y="1229450"/>
            <a:ext cx="12192000" cy="2705914"/>
          </a:xfrm>
        </p:spPr>
        <p:txBody>
          <a:bodyPr anchor="b">
            <a:normAutofit/>
          </a:bodyPr>
          <a:lstStyle/>
          <a:p>
            <a:r>
              <a:rPr lang="en-US" sz="4000" dirty="0">
                <a:solidFill>
                  <a:schemeClr val="accent6">
                    <a:lumMod val="50000"/>
                  </a:schemeClr>
                </a:solidFill>
              </a:rPr>
              <a:t>NOVA SCOTIA </a:t>
            </a:r>
            <a:r>
              <a:rPr lang="en-US" sz="4000">
                <a:solidFill>
                  <a:schemeClr val="accent6">
                    <a:lumMod val="50000"/>
                  </a:schemeClr>
                </a:solidFill>
              </a:rPr>
              <a:t>TEACHERS UNION</a:t>
            </a:r>
            <a:br>
              <a:rPr lang="en-US" sz="4000">
                <a:solidFill>
                  <a:schemeClr val="accent6">
                    <a:lumMod val="50000"/>
                  </a:schemeClr>
                </a:solidFill>
              </a:rPr>
            </a:br>
            <a:r>
              <a:rPr lang="en-US" sz="4000">
                <a:solidFill>
                  <a:schemeClr val="accent6">
                    <a:lumMod val="50000"/>
                  </a:schemeClr>
                </a:solidFill>
              </a:rPr>
              <a:t>GROUP </a:t>
            </a:r>
            <a:r>
              <a:rPr lang="en-US" sz="4000" dirty="0">
                <a:solidFill>
                  <a:schemeClr val="accent6">
                    <a:lumMod val="50000"/>
                  </a:schemeClr>
                </a:solidFill>
              </a:rPr>
              <a:t>INSURANCE PRESENTATION</a:t>
            </a:r>
            <a:br>
              <a:rPr lang="en-US" sz="4000" dirty="0">
                <a:solidFill>
                  <a:schemeClr val="accent6">
                    <a:lumMod val="50000"/>
                  </a:schemeClr>
                </a:solidFill>
              </a:rPr>
            </a:br>
            <a:endParaRPr lang="en-US" dirty="0">
              <a:solidFill>
                <a:schemeClr val="accent6">
                  <a:lumMod val="50000"/>
                </a:schemeClr>
              </a:solidFill>
            </a:endParaRPr>
          </a:p>
        </p:txBody>
      </p:sp>
      <p:sp>
        <p:nvSpPr>
          <p:cNvPr id="3" name="Subtitle 2">
            <a:extLst>
              <a:ext uri="{FF2B5EF4-FFF2-40B4-BE49-F238E27FC236}">
                <a16:creationId xmlns:a16="http://schemas.microsoft.com/office/drawing/2014/main" id="{1901B20D-4C28-4DA3-ABBD-718C22A5E58B}"/>
              </a:ext>
            </a:extLst>
          </p:cNvPr>
          <p:cNvSpPr>
            <a:spLocks noGrp="1"/>
          </p:cNvSpPr>
          <p:nvPr>
            <p:ph idx="1"/>
          </p:nvPr>
        </p:nvSpPr>
        <p:spPr>
          <a:xfrm>
            <a:off x="3194413" y="3690257"/>
            <a:ext cx="5684520" cy="2347596"/>
          </a:xfrm>
        </p:spPr>
        <p:txBody>
          <a:bodyPr>
            <a:normAutofit/>
          </a:bodyPr>
          <a:lstStyle/>
          <a:p>
            <a:endParaRPr lang="en-US" altLang="en-US" b="1" dirty="0"/>
          </a:p>
          <a:p>
            <a:r>
              <a:rPr lang="en-US" altLang="en-US" sz="3600" b="1" dirty="0">
                <a:solidFill>
                  <a:schemeClr val="accent6">
                    <a:lumMod val="50000"/>
                  </a:schemeClr>
                </a:solidFill>
              </a:rPr>
              <a:t>NSTU Leadership </a:t>
            </a:r>
          </a:p>
          <a:p>
            <a:r>
              <a:rPr lang="en-US" altLang="en-US" sz="2400" b="1" dirty="0">
                <a:solidFill>
                  <a:schemeClr val="accent6">
                    <a:lumMod val="50000"/>
                  </a:schemeClr>
                </a:solidFill>
              </a:rPr>
              <a:t>August 2026</a:t>
            </a:r>
          </a:p>
          <a:p>
            <a:endParaRPr lang="en-US" b="1" dirty="0"/>
          </a:p>
          <a:p>
            <a:endParaRPr lang="en-US" dirty="0"/>
          </a:p>
        </p:txBody>
      </p:sp>
      <p:sp>
        <p:nvSpPr>
          <p:cNvPr id="10" name="Footer Placeholder 4">
            <a:extLst>
              <a:ext uri="{FF2B5EF4-FFF2-40B4-BE49-F238E27FC236}">
                <a16:creationId xmlns:a16="http://schemas.microsoft.com/office/drawing/2014/main" id="{D37B6508-6C94-EFC0-6FCD-4220AE62C087}"/>
              </a:ext>
            </a:extLst>
          </p:cNvPr>
          <p:cNvSpPr>
            <a:spLocks noGrp="1"/>
          </p:cNvSpPr>
          <p:nvPr>
            <p:ph type="ftr" sz="quarter" idx="11"/>
          </p:nvPr>
        </p:nvSpPr>
        <p:spPr/>
        <p:txBody>
          <a:bodyPr anchor="ctr">
            <a:normAutofit/>
          </a:bodyPr>
          <a:lstStyle/>
          <a:p>
            <a:pPr>
              <a:lnSpc>
                <a:spcPct val="90000"/>
              </a:lnSpc>
              <a:spcAft>
                <a:spcPts val="600"/>
              </a:spcAft>
            </a:pPr>
            <a:r>
              <a:rPr lang="en-US" altLang="en-US" b="1" i="1"/>
              <a:t>“THE INFORMATION CONTAINED WITHIN THIS PRESENTATION IS </a:t>
            </a:r>
            <a:br>
              <a:rPr lang="en-US" altLang="en-US" b="1" i="1"/>
            </a:br>
            <a:r>
              <a:rPr lang="en-US" altLang="en-US" b="1" i="1"/>
              <a:t>NOT COMPLETE WITHOUT COMMENTARY”</a:t>
            </a:r>
            <a:endParaRPr lang="en-US"/>
          </a:p>
        </p:txBody>
      </p:sp>
    </p:spTree>
    <p:extLst>
      <p:ext uri="{BB962C8B-B14F-4D97-AF65-F5344CB8AC3E}">
        <p14:creationId xmlns:p14="http://schemas.microsoft.com/office/powerpoint/2010/main" val="164242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B90E9-5CEE-4E4F-90F9-2CE3D9135EAA}"/>
              </a:ext>
            </a:extLst>
          </p:cNvPr>
          <p:cNvSpPr>
            <a:spLocks noGrp="1"/>
          </p:cNvSpPr>
          <p:nvPr>
            <p:ph type="title"/>
          </p:nvPr>
        </p:nvSpPr>
        <p:spPr>
          <a:xfrm>
            <a:off x="5238622" y="272267"/>
            <a:ext cx="5896103" cy="1166008"/>
          </a:xfrm>
        </p:spPr>
        <p:txBody>
          <a:bodyPr>
            <a:normAutofit/>
          </a:bodyPr>
          <a:lstStyle/>
          <a:p>
            <a:r>
              <a:rPr lang="en-US" sz="3600" dirty="0">
                <a:solidFill>
                  <a:schemeClr val="accent6">
                    <a:lumMod val="50000"/>
                  </a:schemeClr>
                </a:solidFill>
              </a:rPr>
              <a:t>What’s Currently Available?</a:t>
            </a:r>
          </a:p>
        </p:txBody>
      </p:sp>
      <p:sp>
        <p:nvSpPr>
          <p:cNvPr id="3" name="Content Placeholder 2">
            <a:extLst>
              <a:ext uri="{FF2B5EF4-FFF2-40B4-BE49-F238E27FC236}">
                <a16:creationId xmlns:a16="http://schemas.microsoft.com/office/drawing/2014/main" id="{65DF4BB2-624B-43EE-8846-5659141CC9CE}"/>
              </a:ext>
            </a:extLst>
          </p:cNvPr>
          <p:cNvSpPr>
            <a:spLocks noGrp="1"/>
          </p:cNvSpPr>
          <p:nvPr>
            <p:ph idx="1"/>
          </p:nvPr>
        </p:nvSpPr>
        <p:spPr>
          <a:xfrm>
            <a:off x="5238622" y="1333587"/>
            <a:ext cx="6204441" cy="4666619"/>
          </a:xfrm>
        </p:spPr>
        <p:txBody>
          <a:bodyPr vert="horz" lIns="91440" tIns="45720" rIns="91440" bIns="45720" rtlCol="0" anchor="t">
            <a:normAutofit/>
          </a:bodyPr>
          <a:lstStyle/>
          <a:p>
            <a:pPr marL="457200" indent="-457200">
              <a:buFont typeface="Arial" panose="020B0604020202020204" pitchFamily="34" charset="0"/>
              <a:buChar char="•"/>
            </a:pPr>
            <a:endParaRPr lang="en-US" sz="2900" dirty="0">
              <a:solidFill>
                <a:schemeClr val="accent6">
                  <a:lumMod val="50000"/>
                </a:schemeClr>
              </a:solidFill>
            </a:endParaRPr>
          </a:p>
          <a:p>
            <a:pPr marL="457200" indent="-457200">
              <a:lnSpc>
                <a:spcPct val="120000"/>
              </a:lnSpc>
              <a:spcAft>
                <a:spcPts val="1200"/>
              </a:spcAft>
              <a:buFont typeface="Arial" panose="020B0604020202020204" pitchFamily="34" charset="0"/>
              <a:buChar char="•"/>
            </a:pPr>
            <a:r>
              <a:rPr lang="en-US" sz="2800" dirty="0">
                <a:solidFill>
                  <a:schemeClr val="accent6">
                    <a:lumMod val="50000"/>
                  </a:schemeClr>
                </a:solidFill>
              </a:rPr>
              <a:t>Benefit Presentations</a:t>
            </a:r>
          </a:p>
          <a:p>
            <a:pPr marL="457200" indent="-457200">
              <a:lnSpc>
                <a:spcPct val="120000"/>
              </a:lnSpc>
              <a:spcAft>
                <a:spcPts val="1200"/>
              </a:spcAft>
              <a:buFont typeface="Arial" panose="020B0604020202020204" pitchFamily="34" charset="0"/>
              <a:buChar char="•"/>
            </a:pPr>
            <a:r>
              <a:rPr lang="en-US" sz="2800" dirty="0">
                <a:solidFill>
                  <a:schemeClr val="accent6">
                    <a:lumMod val="50000"/>
                  </a:schemeClr>
                </a:solidFill>
              </a:rPr>
              <a:t>NSTU Insurance Website</a:t>
            </a:r>
          </a:p>
          <a:p>
            <a:pPr marL="457200" indent="-457200">
              <a:lnSpc>
                <a:spcPct val="120000"/>
              </a:lnSpc>
              <a:spcAft>
                <a:spcPts val="1200"/>
              </a:spcAft>
              <a:buFont typeface="Arial" panose="020B0604020202020204" pitchFamily="34" charset="0"/>
              <a:buChar char="•"/>
            </a:pPr>
            <a:r>
              <a:rPr lang="en-US" sz="2800" dirty="0">
                <a:solidFill>
                  <a:schemeClr val="accent6">
                    <a:lumMod val="50000"/>
                  </a:schemeClr>
                </a:solidFill>
              </a:rPr>
              <a:t>Individual Consultation</a:t>
            </a:r>
          </a:p>
          <a:p>
            <a:pPr marL="457200" indent="-457200">
              <a:lnSpc>
                <a:spcPct val="120000"/>
              </a:lnSpc>
              <a:spcAft>
                <a:spcPts val="1200"/>
              </a:spcAft>
              <a:buFont typeface="Arial" panose="020B0604020202020204" pitchFamily="34" charset="0"/>
              <a:buChar char="•"/>
            </a:pPr>
            <a:r>
              <a:rPr lang="en-US" sz="2800" dirty="0">
                <a:solidFill>
                  <a:schemeClr val="accent6">
                    <a:lumMod val="50000"/>
                  </a:schemeClr>
                </a:solidFill>
              </a:rPr>
              <a:t>Retirement Seminars</a:t>
            </a:r>
          </a:p>
          <a:p>
            <a:pPr marL="457200" indent="-457200">
              <a:lnSpc>
                <a:spcPct val="120000"/>
              </a:lnSpc>
              <a:spcAft>
                <a:spcPts val="1200"/>
              </a:spcAft>
              <a:buFont typeface="Arial" panose="020B0604020202020204" pitchFamily="34" charset="0"/>
              <a:buChar char="•"/>
            </a:pPr>
            <a:r>
              <a:rPr lang="en-US" sz="2800" dirty="0">
                <a:solidFill>
                  <a:schemeClr val="accent6">
                    <a:lumMod val="50000"/>
                  </a:schemeClr>
                </a:solidFill>
              </a:rPr>
              <a:t>RTO Presentations</a:t>
            </a:r>
            <a:endParaRPr lang="en-US" sz="2400" dirty="0">
              <a:solidFill>
                <a:schemeClr val="accent6">
                  <a:lumMod val="50000"/>
                </a:schemeClr>
              </a:solidFill>
            </a:endParaRPr>
          </a:p>
          <a:p>
            <a:pPr>
              <a:lnSpc>
                <a:spcPct val="120000"/>
              </a:lnSpc>
              <a:spcAft>
                <a:spcPts val="1200"/>
              </a:spcAft>
            </a:pPr>
            <a:endParaRPr lang="en-US" sz="2800" dirty="0">
              <a:solidFill>
                <a:schemeClr val="accent6">
                  <a:lumMod val="50000"/>
                </a:schemeClr>
              </a:solidFill>
            </a:endParaRPr>
          </a:p>
        </p:txBody>
      </p:sp>
    </p:spTree>
    <p:extLst>
      <p:ext uri="{BB962C8B-B14F-4D97-AF65-F5344CB8AC3E}">
        <p14:creationId xmlns:p14="http://schemas.microsoft.com/office/powerpoint/2010/main" val="417675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D5F609-9AD5-0408-5279-A0225608BB0F}"/>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6EBAC481-99B1-913A-D368-6DDE0231BCDB}"/>
              </a:ext>
            </a:extLst>
          </p:cNvPr>
          <p:cNvSpPr txBox="1"/>
          <p:nvPr/>
        </p:nvSpPr>
        <p:spPr>
          <a:xfrm>
            <a:off x="718458" y="179610"/>
            <a:ext cx="10755085" cy="646331"/>
          </a:xfrm>
          <a:prstGeom prst="rect">
            <a:avLst/>
          </a:prstGeom>
          <a:noFill/>
        </p:spPr>
        <p:txBody>
          <a:bodyPr wrap="square" rtlCol="0">
            <a:spAutoFit/>
          </a:bodyPr>
          <a:lstStyle/>
          <a:p>
            <a:pPr algn="ctr"/>
            <a:r>
              <a:rPr lang="en-CA" sz="3600" b="1" dirty="0">
                <a:solidFill>
                  <a:schemeClr val="bg1"/>
                </a:solidFill>
              </a:rPr>
              <a:t>Benefit Presentations</a:t>
            </a:r>
            <a:endParaRPr lang="en-US" sz="3600" b="1" dirty="0">
              <a:solidFill>
                <a:schemeClr val="bg1"/>
              </a:solidFill>
            </a:endParaRPr>
          </a:p>
        </p:txBody>
      </p:sp>
      <p:sp>
        <p:nvSpPr>
          <p:cNvPr id="11" name="Content Placeholder 9">
            <a:extLst>
              <a:ext uri="{FF2B5EF4-FFF2-40B4-BE49-F238E27FC236}">
                <a16:creationId xmlns:a16="http://schemas.microsoft.com/office/drawing/2014/main" id="{A041B638-7306-1594-CDC4-AACA84339ABA}"/>
              </a:ext>
            </a:extLst>
          </p:cNvPr>
          <p:cNvSpPr txBox="1">
            <a:spLocks/>
          </p:cNvSpPr>
          <p:nvPr/>
        </p:nvSpPr>
        <p:spPr>
          <a:xfrm>
            <a:off x="487680" y="1362075"/>
            <a:ext cx="11267439" cy="39094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spcBef>
                <a:spcPct val="20000"/>
              </a:spcBef>
              <a:spcAft>
                <a:spcPct val="0"/>
              </a:spcAft>
              <a:buFontTx/>
              <a:buNone/>
              <a:tabLst>
                <a:tab pos="2692400" algn="l"/>
              </a:tabLst>
              <a:defRPr/>
            </a:pPr>
            <a:endParaRPr lang="en-US" sz="1800" dirty="0">
              <a:solidFill>
                <a:srgbClr val="29285D"/>
              </a:solidFill>
            </a:endParaRPr>
          </a:p>
        </p:txBody>
      </p:sp>
      <p:pic>
        <p:nvPicPr>
          <p:cNvPr id="1026" name="Picture 2" descr="Template of Insurance Icons">
            <a:extLst>
              <a:ext uri="{FF2B5EF4-FFF2-40B4-BE49-F238E27FC236}">
                <a16:creationId xmlns:a16="http://schemas.microsoft.com/office/drawing/2014/main" id="{E2C7EA46-508D-F335-BB2A-5317011A34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2509" y="1586462"/>
            <a:ext cx="7020232" cy="3948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8457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F1CAAF1-8BBE-69FA-85B2-6FB1130F8D4B}"/>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8DBA364F-F69C-E2B0-2EA1-B2E14A64686F}"/>
              </a:ext>
            </a:extLst>
          </p:cNvPr>
          <p:cNvSpPr txBox="1"/>
          <p:nvPr/>
        </p:nvSpPr>
        <p:spPr>
          <a:xfrm>
            <a:off x="718458" y="179610"/>
            <a:ext cx="10755085" cy="646331"/>
          </a:xfrm>
          <a:prstGeom prst="rect">
            <a:avLst/>
          </a:prstGeom>
          <a:noFill/>
        </p:spPr>
        <p:txBody>
          <a:bodyPr wrap="square" rtlCol="0">
            <a:spAutoFit/>
          </a:bodyPr>
          <a:lstStyle/>
          <a:p>
            <a:pPr algn="ctr"/>
            <a:r>
              <a:rPr lang="en-US" sz="3600" b="1" dirty="0">
                <a:solidFill>
                  <a:schemeClr val="bg1"/>
                </a:solidFill>
              </a:rPr>
              <a:t>Benefit Presentations</a:t>
            </a:r>
          </a:p>
        </p:txBody>
      </p:sp>
      <p:sp>
        <p:nvSpPr>
          <p:cNvPr id="3" name="Content Placeholder 9">
            <a:extLst>
              <a:ext uri="{FF2B5EF4-FFF2-40B4-BE49-F238E27FC236}">
                <a16:creationId xmlns:a16="http://schemas.microsoft.com/office/drawing/2014/main" id="{8C7082FD-A7AB-AFD3-E2E9-29F72FF1BFD8}"/>
              </a:ext>
            </a:extLst>
          </p:cNvPr>
          <p:cNvSpPr txBox="1">
            <a:spLocks/>
          </p:cNvSpPr>
          <p:nvPr/>
        </p:nvSpPr>
        <p:spPr>
          <a:xfrm>
            <a:off x="487680" y="1114425"/>
            <a:ext cx="11267439" cy="508635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Aft>
                <a:spcPts val="1200"/>
              </a:spcAft>
            </a:pPr>
            <a:r>
              <a:rPr lang="en-US" dirty="0">
                <a:solidFill>
                  <a:schemeClr val="accent6">
                    <a:lumMod val="50000"/>
                  </a:schemeClr>
                </a:solidFill>
              </a:rPr>
              <a:t>These sessions are offered by request, typically planned by a Local or RRC, but also have presented to a school’s staff or group of teachers.  </a:t>
            </a:r>
          </a:p>
          <a:p>
            <a:pPr>
              <a:lnSpc>
                <a:spcPct val="120000"/>
              </a:lnSpc>
              <a:spcAft>
                <a:spcPts val="1200"/>
              </a:spcAft>
            </a:pPr>
            <a:r>
              <a:rPr lang="en-US" dirty="0">
                <a:solidFill>
                  <a:schemeClr val="accent6">
                    <a:lumMod val="50000"/>
                  </a:schemeClr>
                </a:solidFill>
              </a:rPr>
              <a:t>These presentation can be facilitated by one of the NSTU Group Insurance Trustees and/or the NSTU Staff Officer Liaison.  </a:t>
            </a:r>
          </a:p>
          <a:p>
            <a:pPr>
              <a:lnSpc>
                <a:spcPct val="120000"/>
              </a:lnSpc>
              <a:spcAft>
                <a:spcPts val="1200"/>
              </a:spcAft>
            </a:pPr>
            <a:r>
              <a:rPr lang="en-US" dirty="0">
                <a:solidFill>
                  <a:schemeClr val="accent6">
                    <a:lumMod val="50000"/>
                  </a:schemeClr>
                </a:solidFill>
              </a:rPr>
              <a:t>Typically, these are 1–2 hour sessions and a handout is provided for members. </a:t>
            </a:r>
          </a:p>
          <a:p>
            <a:pPr>
              <a:lnSpc>
                <a:spcPct val="120000"/>
              </a:lnSpc>
              <a:spcAft>
                <a:spcPts val="1200"/>
              </a:spcAft>
            </a:pPr>
            <a:r>
              <a:rPr lang="en-US" dirty="0">
                <a:solidFill>
                  <a:schemeClr val="accent6">
                    <a:lumMod val="50000"/>
                  </a:schemeClr>
                </a:solidFill>
              </a:rPr>
              <a:t>These sessions can be presented in-person or virtually with the organizer responsible for any meeting space.</a:t>
            </a:r>
            <a:endParaRPr lang="en-US" sz="600" dirty="0">
              <a:solidFill>
                <a:srgbClr val="29285D"/>
              </a:solidFill>
            </a:endParaRPr>
          </a:p>
        </p:txBody>
      </p:sp>
    </p:spTree>
    <p:extLst>
      <p:ext uri="{BB962C8B-B14F-4D97-AF65-F5344CB8AC3E}">
        <p14:creationId xmlns:p14="http://schemas.microsoft.com/office/powerpoint/2010/main" val="3959187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29E6FD-4581-1306-B4A9-B5C652D3112A}"/>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5D48BC45-F5CF-2140-FFB1-F9675814A33C}"/>
              </a:ext>
            </a:extLst>
          </p:cNvPr>
          <p:cNvSpPr txBox="1"/>
          <p:nvPr/>
        </p:nvSpPr>
        <p:spPr>
          <a:xfrm>
            <a:off x="718458" y="179610"/>
            <a:ext cx="10755085" cy="646331"/>
          </a:xfrm>
          <a:prstGeom prst="rect">
            <a:avLst/>
          </a:prstGeom>
          <a:noFill/>
        </p:spPr>
        <p:txBody>
          <a:bodyPr wrap="square" rtlCol="0">
            <a:spAutoFit/>
          </a:bodyPr>
          <a:lstStyle/>
          <a:p>
            <a:pPr algn="ctr"/>
            <a:r>
              <a:rPr lang="en-US" sz="3600" b="1" dirty="0">
                <a:solidFill>
                  <a:schemeClr val="bg1"/>
                </a:solidFill>
              </a:rPr>
              <a:t>Benefit Presentations</a:t>
            </a:r>
          </a:p>
        </p:txBody>
      </p:sp>
      <p:sp>
        <p:nvSpPr>
          <p:cNvPr id="3" name="Content Placeholder 9">
            <a:extLst>
              <a:ext uri="{FF2B5EF4-FFF2-40B4-BE49-F238E27FC236}">
                <a16:creationId xmlns:a16="http://schemas.microsoft.com/office/drawing/2014/main" id="{5839C547-9405-B3AB-0E47-AB3785CB0068}"/>
              </a:ext>
            </a:extLst>
          </p:cNvPr>
          <p:cNvSpPr txBox="1">
            <a:spLocks/>
          </p:cNvSpPr>
          <p:nvPr/>
        </p:nvSpPr>
        <p:spPr>
          <a:xfrm>
            <a:off x="487680" y="1114425"/>
            <a:ext cx="11267439" cy="5086350"/>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Aft>
                <a:spcPts val="1200"/>
              </a:spcAft>
            </a:pPr>
            <a:r>
              <a:rPr lang="en-US" dirty="0">
                <a:solidFill>
                  <a:schemeClr val="accent6">
                    <a:lumMod val="50000"/>
                  </a:schemeClr>
                </a:solidFill>
              </a:rPr>
              <a:t>There are a number of presentations relating to benefits available and they can be tailored to suit the organizer’s needs.  </a:t>
            </a:r>
          </a:p>
          <a:p>
            <a:pPr>
              <a:lnSpc>
                <a:spcPct val="120000"/>
              </a:lnSpc>
              <a:spcAft>
                <a:spcPts val="1200"/>
              </a:spcAft>
            </a:pPr>
            <a:r>
              <a:rPr lang="en-US" dirty="0">
                <a:solidFill>
                  <a:schemeClr val="accent6">
                    <a:lumMod val="50000"/>
                  </a:schemeClr>
                </a:solidFill>
              </a:rPr>
              <a:t>Presentations can cover broadly all active member benefits, retiree member benefits, or reserve member benefits.</a:t>
            </a:r>
          </a:p>
          <a:p>
            <a:pPr>
              <a:lnSpc>
                <a:spcPct val="120000"/>
              </a:lnSpc>
              <a:spcAft>
                <a:spcPts val="1200"/>
              </a:spcAft>
            </a:pPr>
            <a:r>
              <a:rPr lang="en-US" dirty="0">
                <a:solidFill>
                  <a:schemeClr val="accent6">
                    <a:lumMod val="50000"/>
                  </a:schemeClr>
                </a:solidFill>
              </a:rPr>
              <a:t>They can also be focused on a specific benefit, such as the Employee and Family Assistance Program (EFAP).</a:t>
            </a:r>
          </a:p>
          <a:p>
            <a:pPr>
              <a:lnSpc>
                <a:spcPct val="120000"/>
              </a:lnSpc>
              <a:spcAft>
                <a:spcPts val="1200"/>
              </a:spcAft>
            </a:pPr>
            <a:r>
              <a:rPr lang="en-US" dirty="0">
                <a:solidFill>
                  <a:schemeClr val="accent6">
                    <a:lumMod val="50000"/>
                  </a:schemeClr>
                </a:solidFill>
              </a:rPr>
              <a:t>Presentations can be stand-alone event or incorporated into a Local meeting, RRC Meeting, Rep Retreat, New Member Session, Substitute Session, etc.</a:t>
            </a:r>
          </a:p>
        </p:txBody>
      </p:sp>
    </p:spTree>
    <p:extLst>
      <p:ext uri="{BB962C8B-B14F-4D97-AF65-F5344CB8AC3E}">
        <p14:creationId xmlns:p14="http://schemas.microsoft.com/office/powerpoint/2010/main" val="4108087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7C9EF9-7A27-B7EE-13AF-0C9C3AA34DB9}"/>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8A598C3D-362A-E62A-C753-3BD4078F7CBF}"/>
              </a:ext>
            </a:extLst>
          </p:cNvPr>
          <p:cNvSpPr txBox="1"/>
          <p:nvPr/>
        </p:nvSpPr>
        <p:spPr>
          <a:xfrm>
            <a:off x="718458" y="179610"/>
            <a:ext cx="10755085" cy="646331"/>
          </a:xfrm>
          <a:prstGeom prst="rect">
            <a:avLst/>
          </a:prstGeom>
          <a:noFill/>
        </p:spPr>
        <p:txBody>
          <a:bodyPr wrap="square" rtlCol="0">
            <a:spAutoFit/>
          </a:bodyPr>
          <a:lstStyle/>
          <a:p>
            <a:pPr algn="ctr"/>
            <a:r>
              <a:rPr lang="en-US" sz="3600" b="1" dirty="0">
                <a:solidFill>
                  <a:schemeClr val="bg1"/>
                </a:solidFill>
              </a:rPr>
              <a:t>Benefit Presentations</a:t>
            </a:r>
          </a:p>
        </p:txBody>
      </p:sp>
      <p:sp>
        <p:nvSpPr>
          <p:cNvPr id="3" name="Content Placeholder 9">
            <a:extLst>
              <a:ext uri="{FF2B5EF4-FFF2-40B4-BE49-F238E27FC236}">
                <a16:creationId xmlns:a16="http://schemas.microsoft.com/office/drawing/2014/main" id="{8C04D12F-A0E2-C134-8C3E-C6DFD3560E0C}"/>
              </a:ext>
            </a:extLst>
          </p:cNvPr>
          <p:cNvSpPr txBox="1">
            <a:spLocks/>
          </p:cNvSpPr>
          <p:nvPr/>
        </p:nvSpPr>
        <p:spPr>
          <a:xfrm>
            <a:off x="487680" y="1114425"/>
            <a:ext cx="11267439" cy="508635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1200"/>
              </a:spcAft>
            </a:pPr>
            <a:r>
              <a:rPr lang="en-US" dirty="0">
                <a:solidFill>
                  <a:schemeClr val="accent6">
                    <a:lumMod val="50000"/>
                  </a:schemeClr>
                </a:solidFill>
              </a:rPr>
              <a:t>Please contact the NSTU Staff Officer Liaison or NSTU Group Insurance Trustee to arrange a presentation.</a:t>
            </a:r>
          </a:p>
          <a:p>
            <a:pPr lvl="1">
              <a:lnSpc>
                <a:spcPts val="1800"/>
              </a:lnSpc>
              <a:spcAft>
                <a:spcPts val="1200"/>
              </a:spcAft>
            </a:pPr>
            <a:r>
              <a:rPr lang="en-US" sz="2000" dirty="0">
                <a:solidFill>
                  <a:schemeClr val="accent6">
                    <a:lumMod val="50000"/>
                  </a:schemeClr>
                </a:solidFill>
              </a:rPr>
              <a:t>Teacher Trustees:</a:t>
            </a:r>
          </a:p>
          <a:p>
            <a:pPr lvl="2">
              <a:lnSpc>
                <a:spcPts val="1800"/>
              </a:lnSpc>
              <a:spcAft>
                <a:spcPts val="1200"/>
              </a:spcAft>
            </a:pPr>
            <a:r>
              <a:rPr lang="en-US" sz="1800" dirty="0">
                <a:solidFill>
                  <a:schemeClr val="accent6">
                    <a:lumMod val="50000"/>
                  </a:schemeClr>
                </a:solidFill>
              </a:rPr>
              <a:t>Halifax Region  – Krissy Brewer – </a:t>
            </a:r>
            <a:r>
              <a:rPr lang="en-US" sz="1800" dirty="0">
                <a:solidFill>
                  <a:schemeClr val="accent6">
                    <a:lumMod val="50000"/>
                  </a:schemeClr>
                </a:solidFill>
                <a:hlinkClick r:id="rId2">
                  <a:extLst>
                    <a:ext uri="{A12FA001-AC4F-418D-AE19-62706E023703}">
                      <ahyp:hlinkClr xmlns:ahyp="http://schemas.microsoft.com/office/drawing/2018/hyperlinkcolor" val="tx"/>
                    </a:ext>
                  </a:extLst>
                </a:hlinkClick>
              </a:rPr>
              <a:t>HalifaxTrustee@nstu.ca</a:t>
            </a:r>
            <a:endParaRPr lang="en-US" sz="1800" dirty="0">
              <a:solidFill>
                <a:schemeClr val="accent6">
                  <a:lumMod val="50000"/>
                </a:schemeClr>
              </a:solidFill>
            </a:endParaRPr>
          </a:p>
          <a:p>
            <a:pPr lvl="2">
              <a:lnSpc>
                <a:spcPts val="1800"/>
              </a:lnSpc>
              <a:spcAft>
                <a:spcPts val="1200"/>
              </a:spcAft>
            </a:pPr>
            <a:r>
              <a:rPr lang="en-US" sz="1800" dirty="0">
                <a:solidFill>
                  <a:schemeClr val="accent6">
                    <a:lumMod val="50000"/>
                  </a:schemeClr>
                </a:solidFill>
              </a:rPr>
              <a:t>South Shore/Tri-County Region  – Whitney Doucet – </a:t>
            </a:r>
            <a:r>
              <a:rPr lang="en-US" sz="1800" dirty="0">
                <a:solidFill>
                  <a:schemeClr val="accent6">
                    <a:lumMod val="50000"/>
                  </a:schemeClr>
                </a:solidFill>
                <a:hlinkClick r:id="rId3">
                  <a:extLst>
                    <a:ext uri="{A12FA001-AC4F-418D-AE19-62706E023703}">
                      <ahyp:hlinkClr xmlns:ahyp="http://schemas.microsoft.com/office/drawing/2018/hyperlinkcolor" val="tx"/>
                    </a:ext>
                  </a:extLst>
                </a:hlinkClick>
              </a:rPr>
              <a:t>SouthShoreTriCountyTrustee@nstu.ca</a:t>
            </a:r>
            <a:endParaRPr lang="en-US" sz="1800" dirty="0">
              <a:solidFill>
                <a:schemeClr val="accent6">
                  <a:lumMod val="50000"/>
                </a:schemeClr>
              </a:solidFill>
            </a:endParaRPr>
          </a:p>
          <a:p>
            <a:pPr lvl="2">
              <a:lnSpc>
                <a:spcPts val="1800"/>
              </a:lnSpc>
              <a:spcAft>
                <a:spcPts val="1200"/>
              </a:spcAft>
            </a:pPr>
            <a:r>
              <a:rPr lang="en-US" sz="1800" dirty="0">
                <a:solidFill>
                  <a:schemeClr val="accent6">
                    <a:lumMod val="50000"/>
                  </a:schemeClr>
                </a:solidFill>
              </a:rPr>
              <a:t>Chignecto Region  – Wade VanSnick – </a:t>
            </a:r>
            <a:r>
              <a:rPr lang="en-US" sz="1800" dirty="0">
                <a:solidFill>
                  <a:schemeClr val="accent6">
                    <a:lumMod val="50000"/>
                  </a:schemeClr>
                </a:solidFill>
                <a:hlinkClick r:id="rId4">
                  <a:extLst>
                    <a:ext uri="{A12FA001-AC4F-418D-AE19-62706E023703}">
                      <ahyp:hlinkClr xmlns:ahyp="http://schemas.microsoft.com/office/drawing/2018/hyperlinkcolor" val="tx"/>
                    </a:ext>
                  </a:extLst>
                </a:hlinkClick>
              </a:rPr>
              <a:t>ChignectoTrustee@nstu.ca</a:t>
            </a:r>
            <a:endParaRPr lang="en-US" sz="1800" dirty="0">
              <a:solidFill>
                <a:schemeClr val="accent6">
                  <a:lumMod val="50000"/>
                </a:schemeClr>
              </a:solidFill>
            </a:endParaRPr>
          </a:p>
          <a:p>
            <a:pPr lvl="2">
              <a:lnSpc>
                <a:spcPts val="1800"/>
              </a:lnSpc>
              <a:spcAft>
                <a:spcPts val="1200"/>
              </a:spcAft>
            </a:pPr>
            <a:r>
              <a:rPr lang="en-US" sz="1800" dirty="0">
                <a:solidFill>
                  <a:schemeClr val="accent6">
                    <a:lumMod val="50000"/>
                  </a:schemeClr>
                </a:solidFill>
              </a:rPr>
              <a:t>Annapolis Region  – Joanne Richardson-Landry – </a:t>
            </a:r>
            <a:r>
              <a:rPr lang="en-US" sz="1800" dirty="0">
                <a:solidFill>
                  <a:schemeClr val="accent6">
                    <a:lumMod val="50000"/>
                  </a:schemeClr>
                </a:solidFill>
                <a:hlinkClick r:id="rId5">
                  <a:extLst>
                    <a:ext uri="{A12FA001-AC4F-418D-AE19-62706E023703}">
                      <ahyp:hlinkClr xmlns:ahyp="http://schemas.microsoft.com/office/drawing/2018/hyperlinkcolor" val="tx"/>
                    </a:ext>
                  </a:extLst>
                </a:hlinkClick>
              </a:rPr>
              <a:t>AnnapolisValleyTrustee@nstu.ca</a:t>
            </a:r>
            <a:endParaRPr lang="en-US" sz="1800" dirty="0">
              <a:solidFill>
                <a:schemeClr val="accent6">
                  <a:lumMod val="50000"/>
                </a:schemeClr>
              </a:solidFill>
            </a:endParaRPr>
          </a:p>
          <a:p>
            <a:pPr lvl="2">
              <a:lnSpc>
                <a:spcPts val="1800"/>
              </a:lnSpc>
              <a:spcAft>
                <a:spcPts val="1200"/>
              </a:spcAft>
            </a:pPr>
            <a:r>
              <a:rPr lang="en-US" sz="1800" dirty="0">
                <a:solidFill>
                  <a:schemeClr val="accent6">
                    <a:lumMod val="50000"/>
                  </a:schemeClr>
                </a:solidFill>
              </a:rPr>
              <a:t>Cape Breton Region  – Joël Chiasson – </a:t>
            </a:r>
            <a:r>
              <a:rPr lang="en-US" sz="1800" dirty="0">
                <a:solidFill>
                  <a:schemeClr val="accent6">
                    <a:lumMod val="50000"/>
                  </a:schemeClr>
                </a:solidFill>
                <a:hlinkClick r:id="rId6">
                  <a:extLst>
                    <a:ext uri="{A12FA001-AC4F-418D-AE19-62706E023703}">
                      <ahyp:hlinkClr xmlns:ahyp="http://schemas.microsoft.com/office/drawing/2018/hyperlinkcolor" val="tx"/>
                    </a:ext>
                  </a:extLst>
                </a:hlinkClick>
              </a:rPr>
              <a:t>CapeBretonTrustee@nstu.ca</a:t>
            </a:r>
            <a:endParaRPr lang="en-US" sz="1800" dirty="0">
              <a:solidFill>
                <a:schemeClr val="accent6">
                  <a:lumMod val="50000"/>
                </a:schemeClr>
              </a:solidFill>
            </a:endParaRPr>
          </a:p>
          <a:p>
            <a:pPr lvl="2">
              <a:lnSpc>
                <a:spcPts val="1800"/>
              </a:lnSpc>
              <a:spcAft>
                <a:spcPts val="1200"/>
              </a:spcAft>
            </a:pPr>
            <a:r>
              <a:rPr lang="en-US" sz="1800" dirty="0">
                <a:solidFill>
                  <a:schemeClr val="accent6">
                    <a:lumMod val="50000"/>
                  </a:schemeClr>
                </a:solidFill>
              </a:rPr>
              <a:t>Provincial Executive – Paula Landry – </a:t>
            </a:r>
            <a:r>
              <a:rPr lang="en-US" sz="1800" dirty="0">
                <a:solidFill>
                  <a:schemeClr val="accent6">
                    <a:lumMod val="50000"/>
                  </a:schemeClr>
                </a:solidFill>
                <a:hlinkClick r:id="rId7">
                  <a:extLst>
                    <a:ext uri="{A12FA001-AC4F-418D-AE19-62706E023703}">
                      <ahyp:hlinkClr xmlns:ahyp="http://schemas.microsoft.com/office/drawing/2018/hyperlinkcolor" val="tx"/>
                    </a:ext>
                  </a:extLst>
                </a:hlinkClick>
              </a:rPr>
              <a:t>ProvincialTrustee@nstu.ca</a:t>
            </a:r>
            <a:r>
              <a:rPr lang="en-US" sz="1800" dirty="0">
                <a:solidFill>
                  <a:schemeClr val="accent6">
                    <a:lumMod val="50000"/>
                  </a:schemeClr>
                </a:solidFill>
              </a:rPr>
              <a:t> </a:t>
            </a:r>
          </a:p>
          <a:p>
            <a:pPr lvl="1">
              <a:lnSpc>
                <a:spcPts val="1800"/>
              </a:lnSpc>
              <a:spcAft>
                <a:spcPts val="1200"/>
              </a:spcAft>
            </a:pPr>
            <a:r>
              <a:rPr lang="en-US" sz="2000" dirty="0">
                <a:solidFill>
                  <a:schemeClr val="accent6">
                    <a:lumMod val="50000"/>
                  </a:schemeClr>
                </a:solidFill>
              </a:rPr>
              <a:t>NSTU Staff Liaisons  </a:t>
            </a:r>
          </a:p>
          <a:p>
            <a:pPr lvl="2">
              <a:lnSpc>
                <a:spcPts val="1800"/>
              </a:lnSpc>
              <a:spcAft>
                <a:spcPts val="1200"/>
              </a:spcAft>
            </a:pPr>
            <a:r>
              <a:rPr lang="en-US" sz="1800" dirty="0">
                <a:solidFill>
                  <a:schemeClr val="accent6">
                    <a:lumMod val="50000"/>
                  </a:schemeClr>
                </a:solidFill>
              </a:rPr>
              <a:t>Staff Liaison Officer  – Kyle Marryatt – </a:t>
            </a:r>
            <a:r>
              <a:rPr lang="en-US" sz="1800" dirty="0">
                <a:solidFill>
                  <a:schemeClr val="accent6">
                    <a:lumMod val="50000"/>
                  </a:schemeClr>
                </a:solidFill>
                <a:hlinkClick r:id="rId8">
                  <a:extLst>
                    <a:ext uri="{A12FA001-AC4F-418D-AE19-62706E023703}">
                      <ahyp:hlinkClr xmlns:ahyp="http://schemas.microsoft.com/office/drawing/2018/hyperlinkcolor" val="tx"/>
                    </a:ext>
                  </a:extLst>
                </a:hlinkClick>
              </a:rPr>
              <a:t>kmarryatt@staff.nstu.ca</a:t>
            </a:r>
            <a:endParaRPr lang="en-US" sz="1800" dirty="0">
              <a:solidFill>
                <a:schemeClr val="accent6">
                  <a:lumMod val="50000"/>
                </a:schemeClr>
              </a:solidFill>
            </a:endParaRPr>
          </a:p>
          <a:p>
            <a:pPr lvl="2">
              <a:lnSpc>
                <a:spcPts val="1800"/>
              </a:lnSpc>
              <a:spcAft>
                <a:spcPts val="1200"/>
              </a:spcAft>
            </a:pPr>
            <a:r>
              <a:rPr lang="en-US" sz="1800" dirty="0">
                <a:solidFill>
                  <a:schemeClr val="accent6">
                    <a:lumMod val="50000"/>
                  </a:schemeClr>
                </a:solidFill>
              </a:rPr>
              <a:t>Staff Liaison Officer  – Paul Boudreau – </a:t>
            </a:r>
            <a:r>
              <a:rPr lang="en-US" sz="1800" dirty="0">
                <a:solidFill>
                  <a:schemeClr val="accent6">
                    <a:lumMod val="50000"/>
                  </a:schemeClr>
                </a:solidFill>
                <a:hlinkClick r:id="rId9">
                  <a:extLst>
                    <a:ext uri="{A12FA001-AC4F-418D-AE19-62706E023703}">
                      <ahyp:hlinkClr xmlns:ahyp="http://schemas.microsoft.com/office/drawing/2018/hyperlinkcolor" val="tx"/>
                    </a:ext>
                  </a:extLst>
                </a:hlinkClick>
              </a:rPr>
              <a:t>pboudreau@staff.nstu.ca</a:t>
            </a:r>
            <a:endParaRPr lang="en-US" sz="1800" dirty="0">
              <a:solidFill>
                <a:schemeClr val="accent6">
                  <a:lumMod val="50000"/>
                </a:schemeClr>
              </a:solidFill>
            </a:endParaRPr>
          </a:p>
          <a:p>
            <a:pPr marL="914400" lvl="2" indent="0">
              <a:lnSpc>
                <a:spcPts val="1800"/>
              </a:lnSpc>
              <a:spcAft>
                <a:spcPts val="1200"/>
              </a:spcAft>
              <a:buNone/>
            </a:pPr>
            <a:endParaRPr lang="en-US" sz="1800" dirty="0">
              <a:solidFill>
                <a:schemeClr val="accent6">
                  <a:lumMod val="50000"/>
                </a:schemeClr>
              </a:solidFill>
            </a:endParaRPr>
          </a:p>
        </p:txBody>
      </p:sp>
    </p:spTree>
    <p:extLst>
      <p:ext uri="{BB962C8B-B14F-4D97-AF65-F5344CB8AC3E}">
        <p14:creationId xmlns:p14="http://schemas.microsoft.com/office/powerpoint/2010/main" val="3996144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EF3213A-C7B8-FB37-7762-C4516B44410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3AA3D1D6-0C6F-5B70-BD65-03F334C1BC57}"/>
              </a:ext>
            </a:extLst>
          </p:cNvPr>
          <p:cNvSpPr txBox="1"/>
          <p:nvPr/>
        </p:nvSpPr>
        <p:spPr>
          <a:xfrm>
            <a:off x="718458" y="179610"/>
            <a:ext cx="10755085" cy="646331"/>
          </a:xfrm>
          <a:prstGeom prst="rect">
            <a:avLst/>
          </a:prstGeom>
          <a:noFill/>
        </p:spPr>
        <p:txBody>
          <a:bodyPr wrap="square" rtlCol="0">
            <a:spAutoFit/>
          </a:bodyPr>
          <a:lstStyle/>
          <a:p>
            <a:pPr algn="ctr"/>
            <a:r>
              <a:rPr lang="en-CA" sz="3600" b="1" dirty="0">
                <a:solidFill>
                  <a:schemeClr val="bg1"/>
                </a:solidFill>
              </a:rPr>
              <a:t>NSTU Insurance Website</a:t>
            </a:r>
            <a:endParaRPr lang="en-US" sz="3600" b="1" dirty="0">
              <a:solidFill>
                <a:schemeClr val="bg1"/>
              </a:solidFill>
            </a:endParaRPr>
          </a:p>
        </p:txBody>
      </p:sp>
      <p:sp>
        <p:nvSpPr>
          <p:cNvPr id="11" name="Content Placeholder 9">
            <a:extLst>
              <a:ext uri="{FF2B5EF4-FFF2-40B4-BE49-F238E27FC236}">
                <a16:creationId xmlns:a16="http://schemas.microsoft.com/office/drawing/2014/main" id="{8103B51D-33A1-8CEE-779C-5C124932A320}"/>
              </a:ext>
            </a:extLst>
          </p:cNvPr>
          <p:cNvSpPr txBox="1">
            <a:spLocks/>
          </p:cNvSpPr>
          <p:nvPr/>
        </p:nvSpPr>
        <p:spPr>
          <a:xfrm>
            <a:off x="487680" y="1362075"/>
            <a:ext cx="11267439" cy="39094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spcBef>
                <a:spcPct val="20000"/>
              </a:spcBef>
              <a:spcAft>
                <a:spcPct val="0"/>
              </a:spcAft>
              <a:buFontTx/>
              <a:buNone/>
              <a:tabLst>
                <a:tab pos="2692400" algn="l"/>
              </a:tabLst>
              <a:defRPr/>
            </a:pPr>
            <a:endParaRPr lang="en-US" sz="1800" dirty="0">
              <a:solidFill>
                <a:srgbClr val="29285D"/>
              </a:solidFill>
            </a:endParaRPr>
          </a:p>
        </p:txBody>
      </p:sp>
      <p:pic>
        <p:nvPicPr>
          <p:cNvPr id="3" name="Picture 2">
            <a:extLst>
              <a:ext uri="{FF2B5EF4-FFF2-40B4-BE49-F238E27FC236}">
                <a16:creationId xmlns:a16="http://schemas.microsoft.com/office/drawing/2014/main" id="{C1FB93C9-8C21-B145-FFFA-CD07F59830EB}"/>
              </a:ext>
            </a:extLst>
          </p:cNvPr>
          <p:cNvPicPr>
            <a:picLocks noChangeAspect="1"/>
          </p:cNvPicPr>
          <p:nvPr/>
        </p:nvPicPr>
        <p:blipFill>
          <a:blip r:embed="rId2"/>
          <a:stretch>
            <a:fillRect/>
          </a:stretch>
        </p:blipFill>
        <p:spPr>
          <a:xfrm>
            <a:off x="1608811" y="1286501"/>
            <a:ext cx="8974378" cy="5391889"/>
          </a:xfrm>
          <a:prstGeom prst="rect">
            <a:avLst/>
          </a:prstGeom>
        </p:spPr>
      </p:pic>
    </p:spTree>
    <p:extLst>
      <p:ext uri="{BB962C8B-B14F-4D97-AF65-F5344CB8AC3E}">
        <p14:creationId xmlns:p14="http://schemas.microsoft.com/office/powerpoint/2010/main" val="2610817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5D84D94-BF14-F0E5-AFD9-47C6F22BD5F7}"/>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232BD2E2-B3DD-E0CA-1CC1-8EE196A1AFC2}"/>
              </a:ext>
            </a:extLst>
          </p:cNvPr>
          <p:cNvSpPr txBox="1"/>
          <p:nvPr/>
        </p:nvSpPr>
        <p:spPr>
          <a:xfrm>
            <a:off x="718458" y="179610"/>
            <a:ext cx="10755085" cy="646331"/>
          </a:xfrm>
          <a:prstGeom prst="rect">
            <a:avLst/>
          </a:prstGeom>
          <a:noFill/>
        </p:spPr>
        <p:txBody>
          <a:bodyPr wrap="square" rtlCol="0">
            <a:spAutoFit/>
          </a:bodyPr>
          <a:lstStyle/>
          <a:p>
            <a:pPr algn="ctr"/>
            <a:r>
              <a:rPr lang="en-CA" sz="3600" b="1" dirty="0">
                <a:solidFill>
                  <a:schemeClr val="bg1"/>
                </a:solidFill>
              </a:rPr>
              <a:t>NSTU Insurance Website</a:t>
            </a:r>
            <a:endParaRPr lang="en-US" sz="3600" b="1" dirty="0">
              <a:solidFill>
                <a:schemeClr val="bg1"/>
              </a:solidFill>
            </a:endParaRPr>
          </a:p>
        </p:txBody>
      </p:sp>
      <p:sp>
        <p:nvSpPr>
          <p:cNvPr id="11" name="Content Placeholder 9">
            <a:extLst>
              <a:ext uri="{FF2B5EF4-FFF2-40B4-BE49-F238E27FC236}">
                <a16:creationId xmlns:a16="http://schemas.microsoft.com/office/drawing/2014/main" id="{8A210FA3-5B7D-DB2F-D616-A760F9D6A4AF}"/>
              </a:ext>
            </a:extLst>
          </p:cNvPr>
          <p:cNvSpPr txBox="1">
            <a:spLocks/>
          </p:cNvSpPr>
          <p:nvPr/>
        </p:nvSpPr>
        <p:spPr>
          <a:xfrm>
            <a:off x="462280" y="1114425"/>
            <a:ext cx="11267439" cy="5086350"/>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Aft>
                <a:spcPts val="1200"/>
              </a:spcAft>
            </a:pPr>
            <a:r>
              <a:rPr lang="en-US" dirty="0">
                <a:solidFill>
                  <a:schemeClr val="accent6">
                    <a:lumMod val="50000"/>
                  </a:schemeClr>
                </a:solidFill>
              </a:rPr>
              <a:t>The NSTU Group Insurance Trustees have a website specifically focused on providing benefit related information to all Plan Members.  </a:t>
            </a:r>
          </a:p>
          <a:p>
            <a:pPr>
              <a:lnSpc>
                <a:spcPct val="120000"/>
              </a:lnSpc>
              <a:spcAft>
                <a:spcPts val="1200"/>
              </a:spcAft>
            </a:pPr>
            <a:r>
              <a:rPr lang="en-US" dirty="0">
                <a:solidFill>
                  <a:srgbClr val="C00000"/>
                </a:solidFill>
                <a:hlinkClick r:id="rId2">
                  <a:extLst>
                    <a:ext uri="{A12FA001-AC4F-418D-AE19-62706E023703}">
                      <ahyp:hlinkClr xmlns:ahyp="http://schemas.microsoft.com/office/drawing/2018/hyperlinkcolor" val="tx"/>
                    </a:ext>
                  </a:extLst>
                </a:hlinkClick>
              </a:rPr>
              <a:t>www.nstuinsurance.ca</a:t>
            </a:r>
            <a:r>
              <a:rPr lang="en-US" dirty="0">
                <a:solidFill>
                  <a:srgbClr val="FFFFFF"/>
                </a:solidFill>
                <a:hlinkClick r:id="rId2">
                  <a:extLst>
                    <a:ext uri="{A12FA001-AC4F-418D-AE19-62706E023703}">
                      <ahyp:hlinkClr xmlns:ahyp="http://schemas.microsoft.com/office/drawing/2018/hyperlinkcolor" val="tx"/>
                    </a:ext>
                  </a:extLst>
                </a:hlinkClick>
              </a:rPr>
              <a:t>.ca</a:t>
            </a:r>
            <a:r>
              <a:rPr lang="en-US" dirty="0">
                <a:solidFill>
                  <a:schemeClr val="accent6">
                    <a:lumMod val="50000"/>
                  </a:schemeClr>
                </a:solidFill>
              </a:rPr>
              <a:t> </a:t>
            </a:r>
          </a:p>
          <a:p>
            <a:pPr>
              <a:lnSpc>
                <a:spcPct val="120000"/>
              </a:lnSpc>
              <a:spcAft>
                <a:spcPts val="1200"/>
              </a:spcAft>
            </a:pPr>
            <a:r>
              <a:rPr lang="en-US" dirty="0">
                <a:solidFill>
                  <a:schemeClr val="accent6">
                    <a:lumMod val="50000"/>
                  </a:schemeClr>
                </a:solidFill>
              </a:rPr>
              <a:t>The website is designed to allow members to easily find the benefits available to them, based on their status – Active, Retired or Reserve.</a:t>
            </a:r>
          </a:p>
          <a:p>
            <a:pPr>
              <a:lnSpc>
                <a:spcPct val="120000"/>
              </a:lnSpc>
              <a:spcAft>
                <a:spcPts val="1200"/>
              </a:spcAft>
            </a:pPr>
            <a:r>
              <a:rPr lang="en-US" dirty="0">
                <a:solidFill>
                  <a:schemeClr val="accent6">
                    <a:lumMod val="50000"/>
                  </a:schemeClr>
                </a:solidFill>
              </a:rPr>
              <a:t>Members can review their Insurance Profile (different for each status) and search for specific details relating to their Total Care Medical, Total Care Dental and other benefits.</a:t>
            </a:r>
          </a:p>
          <a:p>
            <a:pPr marL="0" indent="0">
              <a:lnSpc>
                <a:spcPct val="120000"/>
              </a:lnSpc>
              <a:spcAft>
                <a:spcPts val="1200"/>
              </a:spcAft>
              <a:buNone/>
            </a:pPr>
            <a:endParaRPr lang="en-US" sz="1600" dirty="0">
              <a:solidFill>
                <a:srgbClr val="29285D"/>
              </a:solidFill>
            </a:endParaRPr>
          </a:p>
        </p:txBody>
      </p:sp>
    </p:spTree>
    <p:extLst>
      <p:ext uri="{BB962C8B-B14F-4D97-AF65-F5344CB8AC3E}">
        <p14:creationId xmlns:p14="http://schemas.microsoft.com/office/powerpoint/2010/main" val="751096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ACE7D8-4C1F-BFD2-353E-3736C460A8D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BD6203C-97D8-B6B0-6F06-58B3F0FD03DB}"/>
              </a:ext>
            </a:extLst>
          </p:cNvPr>
          <p:cNvSpPr txBox="1"/>
          <p:nvPr/>
        </p:nvSpPr>
        <p:spPr>
          <a:xfrm>
            <a:off x="718458" y="179610"/>
            <a:ext cx="10755085" cy="646331"/>
          </a:xfrm>
          <a:prstGeom prst="rect">
            <a:avLst/>
          </a:prstGeom>
          <a:noFill/>
        </p:spPr>
        <p:txBody>
          <a:bodyPr wrap="square" rtlCol="0">
            <a:spAutoFit/>
          </a:bodyPr>
          <a:lstStyle/>
          <a:p>
            <a:pPr algn="ctr"/>
            <a:r>
              <a:rPr lang="en-CA" sz="3600" b="1" dirty="0">
                <a:solidFill>
                  <a:schemeClr val="bg1"/>
                </a:solidFill>
              </a:rPr>
              <a:t>NSTU Insurance Website</a:t>
            </a:r>
            <a:endParaRPr lang="en-US" sz="3600" b="1" dirty="0">
              <a:solidFill>
                <a:schemeClr val="bg1"/>
              </a:solidFill>
            </a:endParaRPr>
          </a:p>
        </p:txBody>
      </p:sp>
      <p:sp>
        <p:nvSpPr>
          <p:cNvPr id="11" name="Content Placeholder 9">
            <a:extLst>
              <a:ext uri="{FF2B5EF4-FFF2-40B4-BE49-F238E27FC236}">
                <a16:creationId xmlns:a16="http://schemas.microsoft.com/office/drawing/2014/main" id="{E7849B80-8DBB-86C8-3236-27887E47C2B2}"/>
              </a:ext>
            </a:extLst>
          </p:cNvPr>
          <p:cNvSpPr txBox="1">
            <a:spLocks/>
          </p:cNvSpPr>
          <p:nvPr/>
        </p:nvSpPr>
        <p:spPr>
          <a:xfrm>
            <a:off x="462280" y="1114425"/>
            <a:ext cx="11267439" cy="508635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Aft>
                <a:spcPts val="1200"/>
              </a:spcAft>
            </a:pPr>
            <a:r>
              <a:rPr lang="en-US" dirty="0">
                <a:solidFill>
                  <a:schemeClr val="accent6">
                    <a:lumMod val="50000"/>
                  </a:schemeClr>
                </a:solidFill>
              </a:rPr>
              <a:t>Contact information for the NSTU Group Insurance Trustees, the NSTU Member Assistance Program and belairdirect (our third-party administrator) can be found on the website.</a:t>
            </a:r>
          </a:p>
          <a:p>
            <a:pPr>
              <a:lnSpc>
                <a:spcPct val="120000"/>
              </a:lnSpc>
              <a:spcAft>
                <a:spcPts val="1200"/>
              </a:spcAft>
            </a:pPr>
            <a:r>
              <a:rPr lang="en-US" dirty="0">
                <a:solidFill>
                  <a:schemeClr val="accent6">
                    <a:lumMod val="50000"/>
                  </a:schemeClr>
                </a:solidFill>
              </a:rPr>
              <a:t>Information about the Student Mental Heath and Wellness Grants and the </a:t>
            </a:r>
            <a:r>
              <a:rPr lang="en-US" dirty="0" err="1">
                <a:solidFill>
                  <a:schemeClr val="accent6">
                    <a:lumMod val="50000"/>
                  </a:schemeClr>
                </a:solidFill>
              </a:rPr>
              <a:t>EDUWellness</a:t>
            </a:r>
            <a:r>
              <a:rPr lang="en-US" dirty="0">
                <a:solidFill>
                  <a:schemeClr val="accent6">
                    <a:lumMod val="50000"/>
                  </a:schemeClr>
                </a:solidFill>
              </a:rPr>
              <a:t> Grants can also be found on the website.</a:t>
            </a:r>
          </a:p>
          <a:p>
            <a:pPr>
              <a:lnSpc>
                <a:spcPct val="120000"/>
              </a:lnSpc>
              <a:spcAft>
                <a:spcPts val="1200"/>
              </a:spcAft>
            </a:pPr>
            <a:r>
              <a:rPr lang="en-US" dirty="0">
                <a:solidFill>
                  <a:schemeClr val="accent6">
                    <a:lumMod val="50000"/>
                  </a:schemeClr>
                </a:solidFill>
              </a:rPr>
              <a:t>To assist new members with plan enrollment, information can be found here which reflects the details relayed by belairdirect. </a:t>
            </a:r>
          </a:p>
          <a:p>
            <a:pPr>
              <a:lnSpc>
                <a:spcPct val="120000"/>
              </a:lnSpc>
              <a:spcAft>
                <a:spcPts val="1200"/>
              </a:spcAft>
            </a:pPr>
            <a:endParaRPr lang="en-US" dirty="0">
              <a:solidFill>
                <a:schemeClr val="accent6">
                  <a:lumMod val="50000"/>
                </a:schemeClr>
              </a:solidFill>
              <a:hlinkClick r:id="rId2">
                <a:extLst>
                  <a:ext uri="{A12FA001-AC4F-418D-AE19-62706E023703}">
                    <ahyp:hlinkClr xmlns:ahyp="http://schemas.microsoft.com/office/drawing/2018/hyperlinkcolor" val="tx"/>
                  </a:ext>
                </a:extLst>
              </a:hlinkClick>
            </a:endParaRPr>
          </a:p>
          <a:p>
            <a:pPr marL="0" indent="0">
              <a:lnSpc>
                <a:spcPct val="120000"/>
              </a:lnSpc>
              <a:spcAft>
                <a:spcPts val="1200"/>
              </a:spcAft>
              <a:buNone/>
            </a:pPr>
            <a:endParaRPr lang="en-US" sz="1600" dirty="0">
              <a:solidFill>
                <a:srgbClr val="29285D"/>
              </a:solidFill>
            </a:endParaRPr>
          </a:p>
        </p:txBody>
      </p:sp>
    </p:spTree>
    <p:extLst>
      <p:ext uri="{BB962C8B-B14F-4D97-AF65-F5344CB8AC3E}">
        <p14:creationId xmlns:p14="http://schemas.microsoft.com/office/powerpoint/2010/main" val="1198491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CED14D-1561-9A0C-DDBD-4E1866DB01C0}"/>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DB94C122-52C4-1B85-D867-F01353306DA8}"/>
              </a:ext>
            </a:extLst>
          </p:cNvPr>
          <p:cNvSpPr txBox="1"/>
          <p:nvPr/>
        </p:nvSpPr>
        <p:spPr>
          <a:xfrm>
            <a:off x="718458" y="179610"/>
            <a:ext cx="10755085" cy="646331"/>
          </a:xfrm>
          <a:prstGeom prst="rect">
            <a:avLst/>
          </a:prstGeom>
          <a:noFill/>
        </p:spPr>
        <p:txBody>
          <a:bodyPr wrap="square" rtlCol="0">
            <a:spAutoFit/>
          </a:bodyPr>
          <a:lstStyle/>
          <a:p>
            <a:pPr algn="ctr"/>
            <a:r>
              <a:rPr lang="en-CA" sz="3600" b="1" dirty="0">
                <a:solidFill>
                  <a:schemeClr val="bg1"/>
                </a:solidFill>
              </a:rPr>
              <a:t>NSTU Insurance Website</a:t>
            </a:r>
            <a:endParaRPr lang="en-US" sz="3600" b="1" dirty="0">
              <a:solidFill>
                <a:schemeClr val="bg1"/>
              </a:solidFill>
            </a:endParaRPr>
          </a:p>
        </p:txBody>
      </p:sp>
      <p:sp>
        <p:nvSpPr>
          <p:cNvPr id="11" name="Content Placeholder 9">
            <a:extLst>
              <a:ext uri="{FF2B5EF4-FFF2-40B4-BE49-F238E27FC236}">
                <a16:creationId xmlns:a16="http://schemas.microsoft.com/office/drawing/2014/main" id="{2E591A4D-8C88-0DDA-74E5-5E318192C6FA}"/>
              </a:ext>
            </a:extLst>
          </p:cNvPr>
          <p:cNvSpPr txBox="1">
            <a:spLocks/>
          </p:cNvSpPr>
          <p:nvPr/>
        </p:nvSpPr>
        <p:spPr>
          <a:xfrm>
            <a:off x="462280" y="1114425"/>
            <a:ext cx="11267439" cy="508635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Aft>
                <a:spcPts val="1200"/>
              </a:spcAft>
            </a:pPr>
            <a:r>
              <a:rPr lang="en-US" dirty="0">
                <a:solidFill>
                  <a:schemeClr val="accent6">
                    <a:lumMod val="50000"/>
                  </a:schemeClr>
                </a:solidFill>
              </a:rPr>
              <a:t>The NSTU Group Insurance Trustees have also recently added a section focused on women’s health. This information brings together the women’s health related benefits, resources and supports available through the NSTU Group Insurance Plan. The information provided is intended to help members better understand the services, programs, and coverages that may support their physical, mental, and overall well-being. </a:t>
            </a:r>
          </a:p>
          <a:p>
            <a:pPr marL="0" indent="0">
              <a:lnSpc>
                <a:spcPct val="120000"/>
              </a:lnSpc>
              <a:spcAft>
                <a:spcPts val="1200"/>
              </a:spcAft>
              <a:buNone/>
            </a:pPr>
            <a:endParaRPr lang="en-US" sz="1600" dirty="0">
              <a:solidFill>
                <a:srgbClr val="29285D"/>
              </a:solidFill>
            </a:endParaRPr>
          </a:p>
        </p:txBody>
      </p:sp>
    </p:spTree>
    <p:extLst>
      <p:ext uri="{BB962C8B-B14F-4D97-AF65-F5344CB8AC3E}">
        <p14:creationId xmlns:p14="http://schemas.microsoft.com/office/powerpoint/2010/main" val="2910594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F41DA18-1070-93E0-58F1-1BDCDD74677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31A9BA1-9B81-74FA-5BCA-F625E0F3DCC8}"/>
              </a:ext>
            </a:extLst>
          </p:cNvPr>
          <p:cNvSpPr txBox="1"/>
          <p:nvPr/>
        </p:nvSpPr>
        <p:spPr>
          <a:xfrm>
            <a:off x="718458" y="179610"/>
            <a:ext cx="10755085" cy="646331"/>
          </a:xfrm>
          <a:prstGeom prst="rect">
            <a:avLst/>
          </a:prstGeom>
          <a:noFill/>
        </p:spPr>
        <p:txBody>
          <a:bodyPr wrap="square" rtlCol="0">
            <a:spAutoFit/>
          </a:bodyPr>
          <a:lstStyle/>
          <a:p>
            <a:pPr algn="ctr"/>
            <a:r>
              <a:rPr lang="en-CA" sz="3600" b="1" dirty="0">
                <a:solidFill>
                  <a:schemeClr val="bg1"/>
                </a:solidFill>
              </a:rPr>
              <a:t>Individual Consultations</a:t>
            </a:r>
            <a:endParaRPr lang="en-US" sz="3600" b="1" dirty="0">
              <a:solidFill>
                <a:schemeClr val="bg1"/>
              </a:solidFill>
            </a:endParaRPr>
          </a:p>
        </p:txBody>
      </p:sp>
      <p:sp>
        <p:nvSpPr>
          <p:cNvPr id="11" name="Content Placeholder 9">
            <a:extLst>
              <a:ext uri="{FF2B5EF4-FFF2-40B4-BE49-F238E27FC236}">
                <a16:creationId xmlns:a16="http://schemas.microsoft.com/office/drawing/2014/main" id="{3FE7DBD6-665A-0CBF-8A53-F22E4BC706D0}"/>
              </a:ext>
            </a:extLst>
          </p:cNvPr>
          <p:cNvSpPr txBox="1">
            <a:spLocks/>
          </p:cNvSpPr>
          <p:nvPr/>
        </p:nvSpPr>
        <p:spPr>
          <a:xfrm>
            <a:off x="487680" y="1362075"/>
            <a:ext cx="11267439" cy="39094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spcBef>
                <a:spcPct val="20000"/>
              </a:spcBef>
              <a:spcAft>
                <a:spcPct val="0"/>
              </a:spcAft>
              <a:buFontTx/>
              <a:buNone/>
              <a:tabLst>
                <a:tab pos="2692400" algn="l"/>
              </a:tabLst>
              <a:defRPr/>
            </a:pPr>
            <a:endParaRPr lang="en-US" sz="1800" dirty="0">
              <a:solidFill>
                <a:srgbClr val="29285D"/>
              </a:solidFill>
            </a:endParaRPr>
          </a:p>
        </p:txBody>
      </p:sp>
      <p:pic>
        <p:nvPicPr>
          <p:cNvPr id="2054" name="Picture 6" descr="Individual Therapy - TalkShopTherapy - Online CBT Therapy, UK Wide">
            <a:extLst>
              <a:ext uri="{FF2B5EF4-FFF2-40B4-BE49-F238E27FC236}">
                <a16:creationId xmlns:a16="http://schemas.microsoft.com/office/drawing/2014/main" id="{5EBEBB50-A825-F0FC-A387-A9067A3F16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8186" y="1290088"/>
            <a:ext cx="5686425" cy="3981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3712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AEE2E3-40B6-02C4-D525-A731A7BF70B7}"/>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8B3E0F7E-BEE6-5368-5ED7-F8C8E84428A3}"/>
              </a:ext>
            </a:extLst>
          </p:cNvPr>
          <p:cNvSpPr txBox="1"/>
          <p:nvPr/>
        </p:nvSpPr>
        <p:spPr>
          <a:xfrm>
            <a:off x="718458" y="179610"/>
            <a:ext cx="10755085" cy="646331"/>
          </a:xfrm>
          <a:prstGeom prst="rect">
            <a:avLst/>
          </a:prstGeom>
          <a:noFill/>
        </p:spPr>
        <p:txBody>
          <a:bodyPr wrap="square" rtlCol="0">
            <a:spAutoFit/>
          </a:bodyPr>
          <a:lstStyle/>
          <a:p>
            <a:pPr algn="ctr"/>
            <a:r>
              <a:rPr lang="en-CA" sz="3600" b="1" dirty="0">
                <a:solidFill>
                  <a:schemeClr val="bg1"/>
                </a:solidFill>
              </a:rPr>
              <a:t>Individual Consultations</a:t>
            </a:r>
            <a:endParaRPr lang="en-US" sz="3600" b="1" dirty="0">
              <a:solidFill>
                <a:schemeClr val="bg1"/>
              </a:solidFill>
            </a:endParaRPr>
          </a:p>
        </p:txBody>
      </p:sp>
      <p:sp>
        <p:nvSpPr>
          <p:cNvPr id="2" name="Content Placeholder 9">
            <a:extLst>
              <a:ext uri="{FF2B5EF4-FFF2-40B4-BE49-F238E27FC236}">
                <a16:creationId xmlns:a16="http://schemas.microsoft.com/office/drawing/2014/main" id="{2662D82C-39E4-5950-1542-741FAB50D601}"/>
              </a:ext>
            </a:extLst>
          </p:cNvPr>
          <p:cNvSpPr txBox="1">
            <a:spLocks/>
          </p:cNvSpPr>
          <p:nvPr/>
        </p:nvSpPr>
        <p:spPr>
          <a:xfrm>
            <a:off x="462280" y="1114425"/>
            <a:ext cx="11267439" cy="508635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Aft>
                <a:spcPts val="1200"/>
              </a:spcAft>
            </a:pPr>
            <a:r>
              <a:rPr lang="en-US" dirty="0">
                <a:solidFill>
                  <a:schemeClr val="accent6">
                    <a:lumMod val="50000"/>
                  </a:schemeClr>
                </a:solidFill>
              </a:rPr>
              <a:t>When requested by individual members, the NSTU Staff </a:t>
            </a:r>
            <a:r>
              <a:rPr lang="en-US">
                <a:solidFill>
                  <a:schemeClr val="accent6">
                    <a:lumMod val="50000"/>
                  </a:schemeClr>
                </a:solidFill>
              </a:rPr>
              <a:t>Officer Liaison </a:t>
            </a:r>
            <a:r>
              <a:rPr lang="en-US" dirty="0">
                <a:solidFill>
                  <a:schemeClr val="accent6">
                    <a:lumMod val="50000"/>
                  </a:schemeClr>
                </a:solidFill>
              </a:rPr>
              <a:t>can meet with members to discuss their specific benefit related questions/scenario.  These can be in-person, over the phone, via email or virtual.</a:t>
            </a:r>
          </a:p>
          <a:p>
            <a:pPr>
              <a:lnSpc>
                <a:spcPct val="120000"/>
              </a:lnSpc>
              <a:spcAft>
                <a:spcPts val="1200"/>
              </a:spcAft>
            </a:pPr>
            <a:r>
              <a:rPr lang="en-US" dirty="0">
                <a:solidFill>
                  <a:schemeClr val="accent6">
                    <a:lumMod val="50000"/>
                  </a:schemeClr>
                </a:solidFill>
              </a:rPr>
              <a:t>Members can also contact belairdirect (1-800-453-9543) as they are our third-party administrator with any questions or when life events occur.</a:t>
            </a:r>
          </a:p>
          <a:p>
            <a:pPr marL="0" indent="0">
              <a:lnSpc>
                <a:spcPct val="120000"/>
              </a:lnSpc>
              <a:spcAft>
                <a:spcPts val="1200"/>
              </a:spcAft>
              <a:buNone/>
            </a:pPr>
            <a:endParaRPr lang="en-US" sz="1600" dirty="0">
              <a:solidFill>
                <a:srgbClr val="29285D"/>
              </a:solidFill>
            </a:endParaRPr>
          </a:p>
        </p:txBody>
      </p:sp>
    </p:spTree>
    <p:extLst>
      <p:ext uri="{BB962C8B-B14F-4D97-AF65-F5344CB8AC3E}">
        <p14:creationId xmlns:p14="http://schemas.microsoft.com/office/powerpoint/2010/main" val="615863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E11486-B34B-E645-B175-14EFD7955191}"/>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B7188C56-438F-0CEA-38DA-B8AA6A4D5859}"/>
              </a:ext>
            </a:extLst>
          </p:cNvPr>
          <p:cNvSpPr txBox="1"/>
          <p:nvPr/>
        </p:nvSpPr>
        <p:spPr>
          <a:xfrm>
            <a:off x="718458" y="179610"/>
            <a:ext cx="10755085" cy="646331"/>
          </a:xfrm>
          <a:prstGeom prst="rect">
            <a:avLst/>
          </a:prstGeom>
          <a:noFill/>
        </p:spPr>
        <p:txBody>
          <a:bodyPr wrap="square" rtlCol="0">
            <a:spAutoFit/>
          </a:bodyPr>
          <a:lstStyle/>
          <a:p>
            <a:pPr algn="ctr"/>
            <a:r>
              <a:rPr lang="en-CA" sz="3600" b="1" dirty="0">
                <a:solidFill>
                  <a:schemeClr val="bg1"/>
                </a:solidFill>
              </a:rPr>
              <a:t>Retirement Seminars</a:t>
            </a:r>
            <a:endParaRPr lang="en-US" sz="3600" b="1" dirty="0">
              <a:solidFill>
                <a:schemeClr val="bg1"/>
              </a:solidFill>
            </a:endParaRPr>
          </a:p>
        </p:txBody>
      </p:sp>
      <p:sp>
        <p:nvSpPr>
          <p:cNvPr id="11" name="Content Placeholder 9">
            <a:extLst>
              <a:ext uri="{FF2B5EF4-FFF2-40B4-BE49-F238E27FC236}">
                <a16:creationId xmlns:a16="http://schemas.microsoft.com/office/drawing/2014/main" id="{AC55126E-1BA6-F205-A462-39DBE78675EE}"/>
              </a:ext>
            </a:extLst>
          </p:cNvPr>
          <p:cNvSpPr txBox="1">
            <a:spLocks/>
          </p:cNvSpPr>
          <p:nvPr/>
        </p:nvSpPr>
        <p:spPr>
          <a:xfrm>
            <a:off x="487680" y="1362075"/>
            <a:ext cx="11267439" cy="39094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spcBef>
                <a:spcPct val="20000"/>
              </a:spcBef>
              <a:spcAft>
                <a:spcPct val="0"/>
              </a:spcAft>
              <a:buFontTx/>
              <a:buNone/>
              <a:tabLst>
                <a:tab pos="2692400" algn="l"/>
              </a:tabLst>
              <a:defRPr/>
            </a:pPr>
            <a:endParaRPr lang="en-US" sz="1800" dirty="0">
              <a:solidFill>
                <a:srgbClr val="29285D"/>
              </a:solidFill>
            </a:endParaRPr>
          </a:p>
        </p:txBody>
      </p:sp>
      <p:pic>
        <p:nvPicPr>
          <p:cNvPr id="3074" name="Picture 2" descr="Pre-Retirement Seminar | Centre for Learning and Multilingualism">
            <a:extLst>
              <a:ext uri="{FF2B5EF4-FFF2-40B4-BE49-F238E27FC236}">
                <a16:creationId xmlns:a16="http://schemas.microsoft.com/office/drawing/2014/main" id="{773EBCBC-DCEE-F556-FBD0-8D30627437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250" y="1428750"/>
            <a:ext cx="7429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8038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0A0178-1758-EC07-C16C-B9C5841EA03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767E2CE-7EFF-E4FF-CE8E-8FF2E696775F}"/>
              </a:ext>
            </a:extLst>
          </p:cNvPr>
          <p:cNvSpPr txBox="1"/>
          <p:nvPr/>
        </p:nvSpPr>
        <p:spPr>
          <a:xfrm>
            <a:off x="718458" y="179610"/>
            <a:ext cx="10755085" cy="646331"/>
          </a:xfrm>
          <a:prstGeom prst="rect">
            <a:avLst/>
          </a:prstGeom>
          <a:noFill/>
        </p:spPr>
        <p:txBody>
          <a:bodyPr wrap="square" rtlCol="0">
            <a:spAutoFit/>
          </a:bodyPr>
          <a:lstStyle/>
          <a:p>
            <a:pPr algn="ctr"/>
            <a:r>
              <a:rPr lang="en-CA" sz="3600" b="1" dirty="0">
                <a:solidFill>
                  <a:schemeClr val="bg1"/>
                </a:solidFill>
              </a:rPr>
              <a:t>Retirement Seminars</a:t>
            </a:r>
            <a:endParaRPr lang="en-US" sz="3600" b="1" dirty="0">
              <a:solidFill>
                <a:schemeClr val="bg1"/>
              </a:solidFill>
            </a:endParaRPr>
          </a:p>
        </p:txBody>
      </p:sp>
      <p:sp>
        <p:nvSpPr>
          <p:cNvPr id="11" name="Content Placeholder 9">
            <a:extLst>
              <a:ext uri="{FF2B5EF4-FFF2-40B4-BE49-F238E27FC236}">
                <a16:creationId xmlns:a16="http://schemas.microsoft.com/office/drawing/2014/main" id="{827A5EA4-B5BE-6786-CA0E-F18EC4AA26C1}"/>
              </a:ext>
            </a:extLst>
          </p:cNvPr>
          <p:cNvSpPr txBox="1">
            <a:spLocks/>
          </p:cNvSpPr>
          <p:nvPr/>
        </p:nvSpPr>
        <p:spPr>
          <a:xfrm>
            <a:off x="487680" y="1076325"/>
            <a:ext cx="11267439" cy="512445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Aft>
                <a:spcPts val="1200"/>
              </a:spcAft>
            </a:pPr>
            <a:r>
              <a:rPr lang="en-US" dirty="0">
                <a:solidFill>
                  <a:schemeClr val="accent6">
                    <a:lumMod val="50000"/>
                  </a:schemeClr>
                </a:solidFill>
              </a:rPr>
              <a:t>Members who are within five (5) years of retirement are eligible to register for, and attend, a two (2) day seminar focused on retirement. The leave is part of the Teachers’ Provincial Agreement and approved by the Education Entity. </a:t>
            </a:r>
          </a:p>
          <a:p>
            <a:pPr>
              <a:lnSpc>
                <a:spcPct val="120000"/>
              </a:lnSpc>
              <a:spcAft>
                <a:spcPts val="1200"/>
              </a:spcAft>
            </a:pPr>
            <a:r>
              <a:rPr lang="en-US" dirty="0">
                <a:solidFill>
                  <a:schemeClr val="accent6">
                    <a:lumMod val="50000"/>
                  </a:schemeClr>
                </a:solidFill>
              </a:rPr>
              <a:t>While the focus is on your pension, there is also a session focused on retiree benefits.  This session is facilitated by our Senior Consultant at belairdirect.  The session includes a review of members’ current benefit options and how, if at all, these may change when a member retires – and whether they do so under or over age 65.</a:t>
            </a:r>
            <a:endParaRPr lang="en-US" sz="600" dirty="0">
              <a:solidFill>
                <a:srgbClr val="29285D"/>
              </a:solidFill>
            </a:endParaRPr>
          </a:p>
        </p:txBody>
      </p:sp>
    </p:spTree>
    <p:extLst>
      <p:ext uri="{BB962C8B-B14F-4D97-AF65-F5344CB8AC3E}">
        <p14:creationId xmlns:p14="http://schemas.microsoft.com/office/powerpoint/2010/main" val="83617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06A5FC-0AF5-6D9B-F369-055F51188B9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50EB6892-80AA-63A8-8239-137D4531CAF6}"/>
              </a:ext>
            </a:extLst>
          </p:cNvPr>
          <p:cNvSpPr txBox="1"/>
          <p:nvPr/>
        </p:nvSpPr>
        <p:spPr>
          <a:xfrm>
            <a:off x="718458" y="179610"/>
            <a:ext cx="10755085" cy="646331"/>
          </a:xfrm>
          <a:prstGeom prst="rect">
            <a:avLst/>
          </a:prstGeom>
          <a:noFill/>
        </p:spPr>
        <p:txBody>
          <a:bodyPr wrap="square" rtlCol="0">
            <a:spAutoFit/>
          </a:bodyPr>
          <a:lstStyle/>
          <a:p>
            <a:pPr algn="ctr"/>
            <a:r>
              <a:rPr lang="en-CA" sz="3600" b="1" dirty="0">
                <a:solidFill>
                  <a:schemeClr val="bg1"/>
                </a:solidFill>
              </a:rPr>
              <a:t>RTO Presentations</a:t>
            </a:r>
            <a:endParaRPr lang="en-US" sz="3600" b="1" dirty="0">
              <a:solidFill>
                <a:schemeClr val="bg1"/>
              </a:solidFill>
            </a:endParaRPr>
          </a:p>
        </p:txBody>
      </p:sp>
      <p:sp>
        <p:nvSpPr>
          <p:cNvPr id="11" name="Content Placeholder 9">
            <a:extLst>
              <a:ext uri="{FF2B5EF4-FFF2-40B4-BE49-F238E27FC236}">
                <a16:creationId xmlns:a16="http://schemas.microsoft.com/office/drawing/2014/main" id="{372256E3-3C65-D736-8EE3-D5C45B86FA7F}"/>
              </a:ext>
            </a:extLst>
          </p:cNvPr>
          <p:cNvSpPr txBox="1">
            <a:spLocks/>
          </p:cNvSpPr>
          <p:nvPr/>
        </p:nvSpPr>
        <p:spPr>
          <a:xfrm>
            <a:off x="487680" y="1362075"/>
            <a:ext cx="11267439" cy="39094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spcBef>
                <a:spcPct val="20000"/>
              </a:spcBef>
              <a:spcAft>
                <a:spcPct val="0"/>
              </a:spcAft>
              <a:buFontTx/>
              <a:buNone/>
              <a:tabLst>
                <a:tab pos="2692400" algn="l"/>
              </a:tabLst>
              <a:defRPr/>
            </a:pPr>
            <a:endParaRPr lang="en-US" sz="1800" dirty="0">
              <a:solidFill>
                <a:srgbClr val="29285D"/>
              </a:solidFill>
            </a:endParaRPr>
          </a:p>
        </p:txBody>
      </p:sp>
      <p:pic>
        <p:nvPicPr>
          <p:cNvPr id="6" name="Picture 5">
            <a:extLst>
              <a:ext uri="{FF2B5EF4-FFF2-40B4-BE49-F238E27FC236}">
                <a16:creationId xmlns:a16="http://schemas.microsoft.com/office/drawing/2014/main" id="{45AC4FD7-312B-3C58-7741-6F9F0FAE7A54}"/>
              </a:ext>
            </a:extLst>
          </p:cNvPr>
          <p:cNvPicPr>
            <a:picLocks noChangeAspect="1"/>
          </p:cNvPicPr>
          <p:nvPr/>
        </p:nvPicPr>
        <p:blipFill>
          <a:blip r:embed="rId2"/>
          <a:stretch>
            <a:fillRect/>
          </a:stretch>
        </p:blipFill>
        <p:spPr>
          <a:xfrm>
            <a:off x="2308645" y="2340525"/>
            <a:ext cx="7574710" cy="2441693"/>
          </a:xfrm>
          <a:prstGeom prst="rect">
            <a:avLst/>
          </a:prstGeom>
        </p:spPr>
      </p:pic>
    </p:spTree>
    <p:extLst>
      <p:ext uri="{BB962C8B-B14F-4D97-AF65-F5344CB8AC3E}">
        <p14:creationId xmlns:p14="http://schemas.microsoft.com/office/powerpoint/2010/main" val="2478256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210498-48DA-70E4-BCA3-A29AC48884D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06B7A05-D59C-9367-85DC-EE28F90B9912}"/>
              </a:ext>
            </a:extLst>
          </p:cNvPr>
          <p:cNvSpPr txBox="1"/>
          <p:nvPr/>
        </p:nvSpPr>
        <p:spPr>
          <a:xfrm>
            <a:off x="718458" y="179610"/>
            <a:ext cx="10755085" cy="646331"/>
          </a:xfrm>
          <a:prstGeom prst="rect">
            <a:avLst/>
          </a:prstGeom>
          <a:noFill/>
        </p:spPr>
        <p:txBody>
          <a:bodyPr wrap="square" rtlCol="0">
            <a:spAutoFit/>
          </a:bodyPr>
          <a:lstStyle/>
          <a:p>
            <a:pPr algn="ctr"/>
            <a:r>
              <a:rPr lang="en-CA" sz="3600" b="1" dirty="0">
                <a:solidFill>
                  <a:schemeClr val="bg1"/>
                </a:solidFill>
              </a:rPr>
              <a:t>RTO Presentations</a:t>
            </a:r>
            <a:endParaRPr lang="en-US" sz="3600" b="1" dirty="0">
              <a:solidFill>
                <a:schemeClr val="bg1"/>
              </a:solidFill>
            </a:endParaRPr>
          </a:p>
        </p:txBody>
      </p:sp>
      <p:sp>
        <p:nvSpPr>
          <p:cNvPr id="11" name="Content Placeholder 9">
            <a:extLst>
              <a:ext uri="{FF2B5EF4-FFF2-40B4-BE49-F238E27FC236}">
                <a16:creationId xmlns:a16="http://schemas.microsoft.com/office/drawing/2014/main" id="{C7B66377-44C9-9A9D-C45A-110CD7198E15}"/>
              </a:ext>
            </a:extLst>
          </p:cNvPr>
          <p:cNvSpPr txBox="1">
            <a:spLocks/>
          </p:cNvSpPr>
          <p:nvPr/>
        </p:nvSpPr>
        <p:spPr>
          <a:xfrm>
            <a:off x="487680" y="1076325"/>
            <a:ext cx="11267439" cy="512445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Aft>
                <a:spcPts val="1200"/>
              </a:spcAft>
            </a:pPr>
            <a:r>
              <a:rPr lang="en-US" dirty="0">
                <a:solidFill>
                  <a:schemeClr val="accent6">
                    <a:lumMod val="50000"/>
                  </a:schemeClr>
                </a:solidFill>
              </a:rPr>
              <a:t>Similar to the presentations offered to active members, the Retired Teachers Organization may offer sessions to their members.  These are facilitated by NSTU Staff Officer assigned to insurance, Senior Consultant at belairdirect, and/or other individuals, such as a representative from Homewood Health (EFAP), depending on the topic.</a:t>
            </a:r>
          </a:p>
          <a:p>
            <a:pPr>
              <a:lnSpc>
                <a:spcPct val="120000"/>
              </a:lnSpc>
              <a:spcAft>
                <a:spcPts val="1200"/>
              </a:spcAft>
            </a:pPr>
            <a:r>
              <a:rPr lang="en-US" dirty="0">
                <a:solidFill>
                  <a:schemeClr val="accent6">
                    <a:lumMod val="50000"/>
                  </a:schemeClr>
                </a:solidFill>
              </a:rPr>
              <a:t>These presentations are arranged through the NSTU Staff Officer assigned to insurance in conjunction with the RTO.</a:t>
            </a:r>
          </a:p>
        </p:txBody>
      </p:sp>
    </p:spTree>
    <p:extLst>
      <p:ext uri="{BB962C8B-B14F-4D97-AF65-F5344CB8AC3E}">
        <p14:creationId xmlns:p14="http://schemas.microsoft.com/office/powerpoint/2010/main" val="2071546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AEE93-8585-46D4-A7EC-F184E317CB2E}"/>
              </a:ext>
            </a:extLst>
          </p:cNvPr>
          <p:cNvSpPr>
            <a:spLocks noGrp="1"/>
          </p:cNvSpPr>
          <p:nvPr>
            <p:ph type="title"/>
          </p:nvPr>
        </p:nvSpPr>
        <p:spPr>
          <a:xfrm>
            <a:off x="838200" y="365125"/>
            <a:ext cx="10515600" cy="1325563"/>
          </a:xfrm>
        </p:spPr>
        <p:txBody>
          <a:bodyPr anchor="ctr">
            <a:normAutofit/>
          </a:bodyPr>
          <a:lstStyle/>
          <a:p>
            <a:r>
              <a:rPr lang="en-CA" sz="2800"/>
              <a:t>R</a:t>
            </a:r>
            <a:r>
              <a:rPr lang="en-US" sz="2800"/>
              <a:t>esources</a:t>
            </a:r>
          </a:p>
        </p:txBody>
      </p:sp>
      <p:pic>
        <p:nvPicPr>
          <p:cNvPr id="5122" name="Picture 2" descr="QR Code Image">
            <a:extLst>
              <a:ext uri="{FF2B5EF4-FFF2-40B4-BE49-F238E27FC236}">
                <a16:creationId xmlns:a16="http://schemas.microsoft.com/office/drawing/2014/main" id="{DA4FD516-8F4D-5259-DAC2-14F226DE3B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2971" y="4587875"/>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NSTU Group Insurance Trust logo">
            <a:extLst>
              <a:ext uri="{FF2B5EF4-FFF2-40B4-BE49-F238E27FC236}">
                <a16:creationId xmlns:a16="http://schemas.microsoft.com/office/drawing/2014/main" id="{87375961-DAAD-92C9-3F28-903E676154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3974" y="2580880"/>
            <a:ext cx="3455637" cy="146602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5DB0B09-434B-E006-F055-E7FA74C11E97}"/>
              </a:ext>
            </a:extLst>
          </p:cNvPr>
          <p:cNvPicPr>
            <a:picLocks noChangeAspect="1"/>
          </p:cNvPicPr>
          <p:nvPr/>
        </p:nvPicPr>
        <p:blipFill>
          <a:blip r:embed="rId4"/>
          <a:stretch>
            <a:fillRect/>
          </a:stretch>
        </p:blipFill>
        <p:spPr>
          <a:xfrm>
            <a:off x="2092546" y="4485880"/>
            <a:ext cx="1918492" cy="1918492"/>
          </a:xfrm>
          <a:prstGeom prst="rect">
            <a:avLst/>
          </a:prstGeom>
        </p:spPr>
      </p:pic>
      <p:pic>
        <p:nvPicPr>
          <p:cNvPr id="5126" name="Picture 6" descr="Car &amp; Home Insurance in Canada | Coverage Options &amp; Bundling | belairdirect  Official">
            <a:extLst>
              <a:ext uri="{FF2B5EF4-FFF2-40B4-BE49-F238E27FC236}">
                <a16:creationId xmlns:a16="http://schemas.microsoft.com/office/drawing/2014/main" id="{63530BCA-C7B1-5F85-8C25-8A51400BEC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02971" y="2580880"/>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43218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26552-D211-4D34-862F-65A44D0DEDDF}"/>
              </a:ext>
            </a:extLst>
          </p:cNvPr>
          <p:cNvSpPr>
            <a:spLocks noGrp="1"/>
          </p:cNvSpPr>
          <p:nvPr>
            <p:ph type="title"/>
          </p:nvPr>
        </p:nvSpPr>
        <p:spPr/>
        <p:txBody>
          <a:bodyPr/>
          <a:lstStyle/>
          <a:p>
            <a:r>
              <a:rPr lang="en-US"/>
              <a:t>Required paperwork</a:t>
            </a:r>
          </a:p>
        </p:txBody>
      </p:sp>
      <p:sp>
        <p:nvSpPr>
          <p:cNvPr id="5" name="Content Placeholder 4">
            <a:extLst>
              <a:ext uri="{FF2B5EF4-FFF2-40B4-BE49-F238E27FC236}">
                <a16:creationId xmlns:a16="http://schemas.microsoft.com/office/drawing/2014/main" id="{9C3BF054-FDBC-4318-8DA7-42C337A16B11}"/>
              </a:ext>
            </a:extLst>
          </p:cNvPr>
          <p:cNvSpPr>
            <a:spLocks noGrp="1"/>
          </p:cNvSpPr>
          <p:nvPr>
            <p:ph idx="11"/>
          </p:nvPr>
        </p:nvSpPr>
        <p:spPr/>
        <p:txBody>
          <a:bodyPr/>
          <a:lstStyle/>
          <a:p>
            <a:r>
              <a:rPr lang="en-US"/>
              <a:t>Complete W2 form</a:t>
            </a:r>
          </a:p>
          <a:p>
            <a:r>
              <a:rPr lang="en-US"/>
              <a:t>Direct deposit form</a:t>
            </a:r>
          </a:p>
          <a:p>
            <a:r>
              <a:rPr lang="en-US"/>
              <a:t>Employee Handbook acknowledgement</a:t>
            </a:r>
          </a:p>
          <a:p>
            <a:endParaRPr lang="en-US"/>
          </a:p>
        </p:txBody>
      </p:sp>
      <p:sp>
        <p:nvSpPr>
          <p:cNvPr id="6" name="Content Placeholder 5">
            <a:extLst>
              <a:ext uri="{FF2B5EF4-FFF2-40B4-BE49-F238E27FC236}">
                <a16:creationId xmlns:a16="http://schemas.microsoft.com/office/drawing/2014/main" id="{43FF079C-3BCA-4686-AD7A-952F84BCE897}"/>
              </a:ext>
            </a:extLst>
          </p:cNvPr>
          <p:cNvSpPr>
            <a:spLocks noGrp="1"/>
          </p:cNvSpPr>
          <p:nvPr>
            <p:ph idx="12"/>
          </p:nvPr>
        </p:nvSpPr>
        <p:spPr/>
        <p:txBody>
          <a:bodyPr/>
          <a:lstStyle/>
          <a:p>
            <a:r>
              <a:rPr lang="en-US"/>
              <a:t>Insurance coverage enrollment</a:t>
            </a:r>
          </a:p>
          <a:p>
            <a:r>
              <a:rPr lang="en-US"/>
              <a:t>Retirement selection</a:t>
            </a:r>
          </a:p>
          <a:p>
            <a:r>
              <a:rPr lang="en-US"/>
              <a:t>Workplace training</a:t>
            </a:r>
          </a:p>
        </p:txBody>
      </p:sp>
      <p:sp>
        <p:nvSpPr>
          <p:cNvPr id="34" name="Slide Number Placeholder 33">
            <a:extLst>
              <a:ext uri="{FF2B5EF4-FFF2-40B4-BE49-F238E27FC236}">
                <a16:creationId xmlns:a16="http://schemas.microsoft.com/office/drawing/2014/main" id="{FAED4C67-6AD4-4960-9032-B8D5435CD9D1}"/>
              </a:ext>
            </a:extLst>
          </p:cNvPr>
          <p:cNvSpPr>
            <a:spLocks noGrp="1"/>
          </p:cNvSpPr>
          <p:nvPr>
            <p:ph type="sldNum" sz="quarter" idx="15"/>
          </p:nvPr>
        </p:nvSpPr>
        <p:spPr/>
        <p:txBody>
          <a:bodyPr/>
          <a:lstStyle/>
          <a:p>
            <a:fld id="{B5CEABB6-07DC-46E8-9B57-56EC44A396E5}" type="slidenum">
              <a:rPr lang="en-US" smtClean="0"/>
              <a:pPr/>
              <a:t>18</a:t>
            </a:fld>
            <a:endParaRPr lang="en-US"/>
          </a:p>
        </p:txBody>
      </p:sp>
      <p:sp>
        <p:nvSpPr>
          <p:cNvPr id="11" name="TextBox 10">
            <a:extLst>
              <a:ext uri="{FF2B5EF4-FFF2-40B4-BE49-F238E27FC236}">
                <a16:creationId xmlns:a16="http://schemas.microsoft.com/office/drawing/2014/main" id="{529656C2-1EE6-F851-DD7B-CF94B7E32334}"/>
              </a:ext>
            </a:extLst>
          </p:cNvPr>
          <p:cNvSpPr txBox="1"/>
          <p:nvPr/>
        </p:nvSpPr>
        <p:spPr>
          <a:xfrm>
            <a:off x="428471" y="1382285"/>
            <a:ext cx="7472855" cy="3170099"/>
          </a:xfrm>
          <a:prstGeom prst="rect">
            <a:avLst/>
          </a:prstGeom>
          <a:noFill/>
        </p:spPr>
        <p:txBody>
          <a:bodyPr wrap="square" rtlCol="0">
            <a:spAutoFit/>
          </a:bodyPr>
          <a:lstStyle/>
          <a:p>
            <a:endParaRPr lang="en-US" sz="2000" dirty="0">
              <a:solidFill>
                <a:schemeClr val="accent6">
                  <a:lumMod val="50000"/>
                </a:schemeClr>
              </a:solidFill>
            </a:endParaRPr>
          </a:p>
          <a:p>
            <a:r>
              <a:rPr lang="en-US" sz="2000" dirty="0">
                <a:solidFill>
                  <a:schemeClr val="accent6">
                    <a:lumMod val="50000"/>
                  </a:schemeClr>
                </a:solidFill>
              </a:rPr>
              <a:t>This presentation is for information only.</a:t>
            </a:r>
          </a:p>
          <a:p>
            <a:endParaRPr lang="en-US" sz="2000" dirty="0">
              <a:solidFill>
                <a:schemeClr val="accent6">
                  <a:lumMod val="50000"/>
                </a:schemeClr>
              </a:solidFill>
            </a:endParaRPr>
          </a:p>
          <a:p>
            <a:r>
              <a:rPr lang="en-US" sz="2000" dirty="0">
                <a:solidFill>
                  <a:schemeClr val="accent6">
                    <a:lumMod val="50000"/>
                  </a:schemeClr>
                </a:solidFill>
              </a:rPr>
              <a:t>Benefits have been described in brief. </a:t>
            </a:r>
          </a:p>
          <a:p>
            <a:endParaRPr lang="en-US" sz="2000" dirty="0">
              <a:solidFill>
                <a:schemeClr val="accent6">
                  <a:lumMod val="50000"/>
                </a:schemeClr>
              </a:solidFill>
            </a:endParaRPr>
          </a:p>
          <a:p>
            <a:r>
              <a:rPr lang="en-US" sz="2000" dirty="0">
                <a:solidFill>
                  <a:schemeClr val="accent6">
                    <a:lumMod val="50000"/>
                  </a:schemeClr>
                </a:solidFill>
              </a:rPr>
              <a:t>Although every effort has been made to ensure that the information presented in this presentation is accurate, if there are variations between the information and the provisions of the policy or insurance contract, the policy/contract will prevail.</a:t>
            </a:r>
          </a:p>
          <a:p>
            <a:endParaRPr lang="en-US" sz="2000" dirty="0">
              <a:solidFill>
                <a:schemeClr val="accent6">
                  <a:lumMod val="50000"/>
                </a:schemeClr>
              </a:solidFill>
            </a:endParaRPr>
          </a:p>
        </p:txBody>
      </p:sp>
      <p:sp>
        <p:nvSpPr>
          <p:cNvPr id="3" name="TextBox 2">
            <a:extLst>
              <a:ext uri="{FF2B5EF4-FFF2-40B4-BE49-F238E27FC236}">
                <a16:creationId xmlns:a16="http://schemas.microsoft.com/office/drawing/2014/main" id="{98385C88-16AF-6585-DE3B-30E02195942E}"/>
              </a:ext>
            </a:extLst>
          </p:cNvPr>
          <p:cNvSpPr txBox="1"/>
          <p:nvPr/>
        </p:nvSpPr>
        <p:spPr>
          <a:xfrm>
            <a:off x="8410729" y="3044279"/>
            <a:ext cx="3423920" cy="769441"/>
          </a:xfrm>
          <a:prstGeom prst="rect">
            <a:avLst/>
          </a:prstGeom>
          <a:noFill/>
        </p:spPr>
        <p:txBody>
          <a:bodyPr wrap="square" rtlCol="0">
            <a:spAutoFit/>
          </a:bodyPr>
          <a:lstStyle/>
          <a:p>
            <a:r>
              <a:rPr lang="en-CA" sz="4400" b="1"/>
              <a:t>Thank You!</a:t>
            </a:r>
            <a:endParaRPr lang="en-US" sz="4400" b="1"/>
          </a:p>
        </p:txBody>
      </p:sp>
    </p:spTree>
    <p:extLst>
      <p:ext uri="{BB962C8B-B14F-4D97-AF65-F5344CB8AC3E}">
        <p14:creationId xmlns:p14="http://schemas.microsoft.com/office/powerpoint/2010/main" val="532911983"/>
      </p:ext>
    </p:extLst>
  </p:cSld>
  <p:clrMapOvr>
    <a:masterClrMapping/>
  </p:clrMapOvr>
</p:sld>
</file>

<file path=ppt/theme/theme1.xml><?xml version="1.0" encoding="utf-8"?>
<a:theme xmlns:a="http://schemas.openxmlformats.org/drawingml/2006/main" name="Custom">
  <a:themeElements>
    <a:clrScheme name="Custom 4">
      <a:dk1>
        <a:srgbClr val="FFFFFF"/>
      </a:dk1>
      <a:lt1>
        <a:srgbClr val="FFFFFF"/>
      </a:lt1>
      <a:dk2>
        <a:srgbClr val="EF3E33"/>
      </a:dk2>
      <a:lt2>
        <a:srgbClr val="0B55A6"/>
      </a:lt2>
      <a:accent1>
        <a:srgbClr val="EF3E33"/>
      </a:accent1>
      <a:accent2>
        <a:srgbClr val="0B55A6"/>
      </a:accent2>
      <a:accent3>
        <a:srgbClr val="EF3E33"/>
      </a:accent3>
      <a:accent4>
        <a:srgbClr val="0B55A6"/>
      </a:accent4>
      <a:accent5>
        <a:srgbClr val="EF3E33"/>
      </a:accent5>
      <a:accent6>
        <a:srgbClr val="0B55A6"/>
      </a:accent6>
      <a:hlink>
        <a:srgbClr val="FFFFFF"/>
      </a:hlink>
      <a:folHlink>
        <a:srgbClr val="FFFFFF"/>
      </a:folHlink>
    </a:clrScheme>
    <a:fontScheme name="Custom 62">
      <a:majorFont>
        <a:latin typeface="Skeena"/>
        <a:ea typeface=""/>
        <a:cs typeface=""/>
      </a:majorFont>
      <a:minorFont>
        <a:latin typeface="Skee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lor Block Orientation_tm03460514_LW_v2" id="{9A2976D9-D6A2-4C72-AA54-D6D4585DC826}" vid="{E979CFFE-0E1D-4C6F-8738-47AC19B53918}"/>
    </a:ext>
  </a:extLst>
</a:theme>
</file>

<file path=ppt/theme/theme2.xml><?xml version="1.0" encoding="utf-8"?>
<a:theme xmlns:a="http://schemas.openxmlformats.org/drawingml/2006/main" name="Other">
  <a:themeElements>
    <a:clrScheme name="Personnalisé 2">
      <a:dk1>
        <a:srgbClr val="000000"/>
      </a:dk1>
      <a:lt1>
        <a:srgbClr val="FFFFFF"/>
      </a:lt1>
      <a:dk2>
        <a:srgbClr val="454551"/>
      </a:dk2>
      <a:lt2>
        <a:srgbClr val="D8D9DC"/>
      </a:lt2>
      <a:accent1>
        <a:srgbClr val="A10C1C"/>
      </a:accent1>
      <a:accent2>
        <a:srgbClr val="C8102E"/>
      </a:accent2>
      <a:accent3>
        <a:srgbClr val="F73057"/>
      </a:accent3>
      <a:accent4>
        <a:srgbClr val="0F68D8"/>
      </a:accent4>
      <a:accent5>
        <a:srgbClr val="6EA7E8"/>
      </a:accent5>
      <a:accent6>
        <a:srgbClr val="00B3CA"/>
      </a:accent6>
      <a:hlink>
        <a:srgbClr val="00EBF9"/>
      </a:hlink>
      <a:folHlink>
        <a:srgbClr val="8C8C8C"/>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63c0735-d3d6-492e-97e2-30eb2eb929b7" xsi:nil="true"/>
    <lcf76f155ced4ddcb4097134ff3c332f xmlns="15c4426d-0044-4819-b35c-9a0cad4f289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04896056BD30F49BF0EA57AB23195AB" ma:contentTypeVersion="13" ma:contentTypeDescription="Create a new document." ma:contentTypeScope="" ma:versionID="c20f26bd573ccbcac7124a2cd1264453">
  <xsd:schema xmlns:xsd="http://www.w3.org/2001/XMLSchema" xmlns:xs="http://www.w3.org/2001/XMLSchema" xmlns:p="http://schemas.microsoft.com/office/2006/metadata/properties" xmlns:ns2="15c4426d-0044-4819-b35c-9a0cad4f2899" xmlns:ns3="463c0735-d3d6-492e-97e2-30eb2eb929b7" targetNamespace="http://schemas.microsoft.com/office/2006/metadata/properties" ma:root="true" ma:fieldsID="84adc0a3187d313e8c296511f3bda156" ns2:_="" ns3:_="">
    <xsd:import namespace="15c4426d-0044-4819-b35c-9a0cad4f2899"/>
    <xsd:import namespace="463c0735-d3d6-492e-97e2-30eb2eb929b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c4426d-0044-4819-b35c-9a0cad4f28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d9c1a06-f096-4990-b79b-d32d08ee8e9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3c0735-d3d6-492e-97e2-30eb2eb929b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a38d447-eb8f-4bd9-908c-b023e0fee7e1}" ma:internalName="TaxCatchAll" ma:showField="CatchAllData" ma:web="463c0735-d3d6-492e-97e2-30eb2eb929b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618C13B-9D83-4AF4-B64D-33362D5133F8}">
  <ds:schemaRefs>
    <ds:schemaRef ds:uri="http://schemas.microsoft.com/sharepoint/v3/contenttype/forms"/>
  </ds:schemaRefs>
</ds:datastoreItem>
</file>

<file path=customXml/itemProps2.xml><?xml version="1.0" encoding="utf-8"?>
<ds:datastoreItem xmlns:ds="http://schemas.openxmlformats.org/officeDocument/2006/customXml" ds:itemID="{CA4F7154-AFAC-4BE7-8A74-7F4B6FC2743C}">
  <ds:schemaRefs>
    <ds:schemaRef ds:uri="15c4426d-0044-4819-b35c-9a0cad4f2899"/>
    <ds:schemaRef ds:uri="463c0735-d3d6-492e-97e2-30eb2eb929b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54D06D7-DC6A-4B6E-8655-A300AC9A30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5c4426d-0044-4819-b35c-9a0cad4f2899"/>
    <ds:schemaRef ds:uri="463c0735-d3d6-492e-97e2-30eb2eb929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cf7d689-4a32-479c-98c4-7592ea143fe6}" enabled="1" method="Standard" siteId="{b880eeca-f1fb-4c91-bff6-82e84350a6e6}" contentBits="0" removed="0"/>
</clbl:labelList>
</file>

<file path=docProps/app.xml><?xml version="1.0" encoding="utf-8"?>
<Properties xmlns="http://schemas.openxmlformats.org/officeDocument/2006/extended-properties" xmlns:vt="http://schemas.openxmlformats.org/officeDocument/2006/docPropsVTypes">
  <Template/>
  <TotalTime>257</TotalTime>
  <Words>916</Words>
  <Application>Microsoft Office PowerPoint</Application>
  <PresentationFormat>Widescreen</PresentationFormat>
  <Paragraphs>75</Paragraphs>
  <Slides>18</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18</vt:i4>
      </vt:variant>
    </vt:vector>
  </HeadingPairs>
  <TitlesOfParts>
    <vt:vector size="28" baseType="lpstr">
      <vt:lpstr>-apple-system</vt:lpstr>
      <vt:lpstr>Arial</vt:lpstr>
      <vt:lpstr>Calibri</vt:lpstr>
      <vt:lpstr>Calibri Light</vt:lpstr>
      <vt:lpstr>Courier New</vt:lpstr>
      <vt:lpstr>Georgia</vt:lpstr>
      <vt:lpstr>Skeena</vt:lpstr>
      <vt:lpstr>Times New Roman</vt:lpstr>
      <vt:lpstr>Custom</vt:lpstr>
      <vt:lpstr>Other</vt:lpstr>
      <vt:lpstr>NOVA SCOTIA TEACHERS UNION GROUP INSURANCE PRESENTATION </vt:lpstr>
      <vt:lpstr>What’s Currently Available?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vt:lpstr>
      <vt:lpstr>Required paperwork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Nova Scotia Teachers Union Group Insurance Programs</dc:title>
  <dc:creator>Suzanne Leclerc</dc:creator>
  <cp:lastModifiedBy>Kyle Marryatt</cp:lastModifiedBy>
  <cp:revision>3</cp:revision>
  <cp:lastPrinted>2023-09-14T17:11:59Z</cp:lastPrinted>
  <dcterms:created xsi:type="dcterms:W3CDTF">2023-09-11T13:44:24Z</dcterms:created>
  <dcterms:modified xsi:type="dcterms:W3CDTF">2026-08-04T15:52:53Z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0x010100304896056BD30F49BF0EA57AB23195AB</vt:lpwstr>
  </property>
  <property fmtid="{D5CDD505-2E9C-101B-9397-08002B2CF9AE}" pid="3" name="MediaServiceImageTags">
    <vt:lpwstr/>
  </property>
</Properties>
</file>