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4"/>
  </p:sldMasterIdLst>
  <p:notesMasterIdLst>
    <p:notesMasterId r:id="rId11"/>
  </p:notesMasterIdLst>
  <p:sldIdLst>
    <p:sldId id="305" r:id="rId5"/>
    <p:sldId id="308" r:id="rId6"/>
    <p:sldId id="310" r:id="rId7"/>
    <p:sldId id="311" r:id="rId8"/>
    <p:sldId id="309" r:id="rId9"/>
    <p:sldId id="278" r:id="rId10"/>
  </p:sldIdLst>
  <p:sldSz cx="9144000" cy="5143500" type="screen16x9"/>
  <p:notesSz cx="6858000" cy="9144000"/>
  <p:embeddedFontLst>
    <p:embeddedFont>
      <p:font typeface="Anton" pitchFamily="2" charset="0"/>
      <p:regular r:id="rId12"/>
    </p:embeddedFont>
    <p:embeddedFont>
      <p:font typeface="AR CENA" panose="020B0604020202020204" charset="0"/>
      <p:regular r:id="rId13"/>
    </p:embeddedFont>
    <p:embeddedFont>
      <p:font typeface="Arvo" panose="020B0604020202020204" charset="0"/>
      <p:regular r:id="rId14"/>
      <p:bold r:id="rId15"/>
      <p:italic r:id="rId16"/>
      <p:boldItalic r:id="rId17"/>
    </p:embeddedFont>
    <p:embeddedFont>
      <p:font typeface="Segoe UI" panose="020B0502040204020203" pitchFamily="34" charset="0"/>
      <p:regular r:id="rId18"/>
      <p:bold r:id="rId19"/>
      <p:italic r:id="rId20"/>
      <p:boldItalic r:id="rId21"/>
    </p:embeddedFont>
    <p:embeddedFont>
      <p:font typeface="Segoe UI Semibold" panose="020B0702040204020203" pitchFamily="34" charset="0"/>
      <p:bold r:id="rId22"/>
      <p:boldItalic r:id="rId23"/>
    </p:embeddedFont>
    <p:embeddedFont>
      <p:font typeface="Segoe UI Semilight" panose="020B0402040204020203" pitchFamily="34" charset="0"/>
      <p:regular r:id="rId24"/>
      <p: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D89BBD-18ED-4135-9436-38ADD4BDB656}" v="2" dt="2026-07-07T14:45:22.666"/>
  </p1510:revLst>
</p1510:revInfo>
</file>

<file path=ppt/tableStyles.xml><?xml version="1.0" encoding="utf-8"?>
<a:tblStyleLst xmlns:a="http://schemas.openxmlformats.org/drawingml/2006/main" def="{2204A80B-C316-42EB-A47A-C34F5F6A0722}">
  <a:tblStyle styleId="{2204A80B-C316-42EB-A47A-C34F5F6A0722}"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2DE0F2F-5814-4F68-AC4F-FB28EA756AB9}"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4"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0.fntdata"/><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25" Type="http://schemas.openxmlformats.org/officeDocument/2006/relationships/font" Target="fonts/font14.fntdata"/><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24" Type="http://schemas.openxmlformats.org/officeDocument/2006/relationships/font" Target="fonts/font13.fntdata"/><Relationship Id="rId5" Type="http://schemas.openxmlformats.org/officeDocument/2006/relationships/slide" Target="slides/slide1.xml"/><Relationship Id="rId15" Type="http://schemas.openxmlformats.org/officeDocument/2006/relationships/font" Target="fonts/font4.fntdata"/><Relationship Id="rId23" Type="http://schemas.openxmlformats.org/officeDocument/2006/relationships/font" Target="fonts/font12.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8.fntdata"/><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 Id="rId22" Type="http://schemas.openxmlformats.org/officeDocument/2006/relationships/font" Target="fonts/font11.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ff Morse" userId="c0ef2441-2a80-43f7-b91e-758138c41538" providerId="ADAL" clId="{0314741D-B065-40B3-9476-993B31E7D9D5}"/>
    <pc:docChg chg="custSel addSld delSld modSld">
      <pc:chgData name="Jeff Morse" userId="c0ef2441-2a80-43f7-b91e-758138c41538" providerId="ADAL" clId="{0314741D-B065-40B3-9476-993B31E7D9D5}" dt="2026-07-07T14:45:22.657" v="693"/>
      <pc:docMkLst>
        <pc:docMk/>
      </pc:docMkLst>
      <pc:sldChg chg="del">
        <pc:chgData name="Jeff Morse" userId="c0ef2441-2a80-43f7-b91e-758138c41538" providerId="ADAL" clId="{0314741D-B065-40B3-9476-993B31E7D9D5}" dt="2026-07-07T14:42:03.556" v="676" actId="47"/>
        <pc:sldMkLst>
          <pc:docMk/>
          <pc:sldMk cId="0" sldId="259"/>
        </pc:sldMkLst>
      </pc:sldChg>
      <pc:sldChg chg="modSp mod">
        <pc:chgData name="Jeff Morse" userId="c0ef2441-2a80-43f7-b91e-758138c41538" providerId="ADAL" clId="{0314741D-B065-40B3-9476-993B31E7D9D5}" dt="2026-07-07T14:40:31.838" v="440" actId="20577"/>
        <pc:sldMkLst>
          <pc:docMk/>
          <pc:sldMk cId="0" sldId="261"/>
        </pc:sldMkLst>
        <pc:spChg chg="mod">
          <ac:chgData name="Jeff Morse" userId="c0ef2441-2a80-43f7-b91e-758138c41538" providerId="ADAL" clId="{0314741D-B065-40B3-9476-993B31E7D9D5}" dt="2026-07-07T14:40:31.838" v="440" actId="20577"/>
          <ac:spMkLst>
            <pc:docMk/>
            <pc:sldMk cId="0" sldId="261"/>
            <ac:spMk id="2" creationId="{F7B91343-4A20-C3FA-A868-BAAE0B07E293}"/>
          </ac:spMkLst>
        </pc:spChg>
        <pc:spChg chg="mod">
          <ac:chgData name="Jeff Morse" userId="c0ef2441-2a80-43f7-b91e-758138c41538" providerId="ADAL" clId="{0314741D-B065-40B3-9476-993B31E7D9D5}" dt="2026-07-07T14:38:47.414" v="126" actId="20577"/>
          <ac:spMkLst>
            <pc:docMk/>
            <pc:sldMk cId="0" sldId="261"/>
            <ac:spMk id="6" creationId="{2BEC6E9D-2EEC-2854-9179-DDD086E6DBF5}"/>
          </ac:spMkLst>
        </pc:spChg>
      </pc:sldChg>
      <pc:sldChg chg="add">
        <pc:chgData name="Jeff Morse" userId="c0ef2441-2a80-43f7-b91e-758138c41538" providerId="ADAL" clId="{0314741D-B065-40B3-9476-993B31E7D9D5}" dt="2026-07-07T14:45:22.657" v="693"/>
        <pc:sldMkLst>
          <pc:docMk/>
          <pc:sldMk cId="492833835" sldId="278"/>
        </pc:sldMkLst>
      </pc:sldChg>
      <pc:sldChg chg="modSp add mod">
        <pc:chgData name="Jeff Morse" userId="c0ef2441-2a80-43f7-b91e-758138c41538" providerId="ADAL" clId="{0314741D-B065-40B3-9476-993B31E7D9D5}" dt="2026-07-07T14:45:06.220" v="692" actId="27636"/>
        <pc:sldMkLst>
          <pc:docMk/>
          <pc:sldMk cId="1898999122" sldId="279"/>
        </pc:sldMkLst>
        <pc:spChg chg="mod">
          <ac:chgData name="Jeff Morse" userId="c0ef2441-2a80-43f7-b91e-758138c41538" providerId="ADAL" clId="{0314741D-B065-40B3-9476-993B31E7D9D5}" dt="2026-07-07T14:45:06.220" v="692" actId="27636"/>
          <ac:spMkLst>
            <pc:docMk/>
            <pc:sldMk cId="1898999122" sldId="279"/>
            <ac:spMk id="3" creationId="{DBAB29E1-D8FF-33E9-CD9A-53D74F62204C}"/>
          </ac:spMkLst>
        </pc:spChg>
      </pc:sldChg>
      <pc:sldChg chg="del">
        <pc:chgData name="Jeff Morse" userId="c0ef2441-2a80-43f7-b91e-758138c41538" providerId="ADAL" clId="{0314741D-B065-40B3-9476-993B31E7D9D5}" dt="2026-07-07T14:38:51.708" v="127" actId="47"/>
        <pc:sldMkLst>
          <pc:docMk/>
          <pc:sldMk cId="2663450451" sldId="304"/>
        </pc:sldMkLst>
      </pc:sldChg>
      <pc:sldChg chg="delSp modSp mod">
        <pc:chgData name="Jeff Morse" userId="c0ef2441-2a80-43f7-b91e-758138c41538" providerId="ADAL" clId="{0314741D-B065-40B3-9476-993B31E7D9D5}" dt="2026-07-07T14:42:21.905" v="690" actId="20577"/>
        <pc:sldMkLst>
          <pc:docMk/>
          <pc:sldMk cId="991527219" sldId="305"/>
        </pc:sldMkLst>
        <pc:spChg chg="mod">
          <ac:chgData name="Jeff Morse" userId="c0ef2441-2a80-43f7-b91e-758138c41538" providerId="ADAL" clId="{0314741D-B065-40B3-9476-993B31E7D9D5}" dt="2026-07-07T14:40:37.959" v="442" actId="20577"/>
          <ac:spMkLst>
            <pc:docMk/>
            <pc:sldMk cId="991527219" sldId="305"/>
            <ac:spMk id="2" creationId="{F7B91343-4A20-C3FA-A868-BAAE0B07E293}"/>
          </ac:spMkLst>
        </pc:spChg>
        <pc:spChg chg="mod">
          <ac:chgData name="Jeff Morse" userId="c0ef2441-2a80-43f7-b91e-758138c41538" providerId="ADAL" clId="{0314741D-B065-40B3-9476-993B31E7D9D5}" dt="2026-07-07T14:42:21.905" v="690" actId="20577"/>
          <ac:spMkLst>
            <pc:docMk/>
            <pc:sldMk cId="991527219" sldId="305"/>
            <ac:spMk id="3" creationId="{C747679B-4734-928C-A5F6-8024BA753D21}"/>
          </ac:spMkLst>
        </pc:spChg>
        <pc:spChg chg="del">
          <ac:chgData name="Jeff Morse" userId="c0ef2441-2a80-43f7-b91e-758138c41538" providerId="ADAL" clId="{0314741D-B065-40B3-9476-993B31E7D9D5}" dt="2026-07-07T14:37:44.255" v="49" actId="478"/>
          <ac:spMkLst>
            <pc:docMk/>
            <pc:sldMk cId="991527219" sldId="305"/>
            <ac:spMk id="6" creationId="{2BEC6E9D-2EEC-2854-9179-DDD086E6DBF5}"/>
          </ac:spMkLst>
        </pc:spChg>
        <pc:graphicFrameChg chg="modGraphic">
          <ac:chgData name="Jeff Morse" userId="c0ef2441-2a80-43f7-b91e-758138c41538" providerId="ADAL" clId="{0314741D-B065-40B3-9476-993B31E7D9D5}" dt="2026-07-07T14:36:59.335" v="35" actId="6549"/>
          <ac:graphicFrameMkLst>
            <pc:docMk/>
            <pc:sldMk cId="991527219" sldId="305"/>
            <ac:graphicFrameMk id="8" creationId="{4707AA87-D5B4-57A0-9681-F88A96737DD2}"/>
          </ac:graphicFrameMkLst>
        </pc:graphicFrameChg>
      </pc:sldChg>
      <pc:sldChg chg="modSp mod">
        <pc:chgData name="Jeff Morse" userId="c0ef2441-2a80-43f7-b91e-758138c41538" providerId="ADAL" clId="{0314741D-B065-40B3-9476-993B31E7D9D5}" dt="2026-07-07T14:41:58.180" v="675" actId="20577"/>
        <pc:sldMkLst>
          <pc:docMk/>
          <pc:sldMk cId="4057273572" sldId="306"/>
        </pc:sldMkLst>
        <pc:spChg chg="mod">
          <ac:chgData name="Jeff Morse" userId="c0ef2441-2a80-43f7-b91e-758138c41538" providerId="ADAL" clId="{0314741D-B065-40B3-9476-993B31E7D9D5}" dt="2026-07-07T14:40:44.959" v="444" actId="20577"/>
          <ac:spMkLst>
            <pc:docMk/>
            <pc:sldMk cId="4057273572" sldId="306"/>
            <ac:spMk id="2" creationId="{42AFEC1D-1273-9F25-BBAE-9B350462CC4E}"/>
          </ac:spMkLst>
        </pc:spChg>
        <pc:spChg chg="mod">
          <ac:chgData name="Jeff Morse" userId="c0ef2441-2a80-43f7-b91e-758138c41538" providerId="ADAL" clId="{0314741D-B065-40B3-9476-993B31E7D9D5}" dt="2026-07-07T14:41:58.180" v="675" actId="20577"/>
          <ac:spMkLst>
            <pc:docMk/>
            <pc:sldMk cId="4057273572" sldId="306"/>
            <ac:spMk id="6" creationId="{07ED041B-718E-AFF3-1CC1-E32830A02955}"/>
          </ac:spMkLst>
        </pc:spChg>
      </pc:sldChg>
      <pc:sldChg chg="modSp mod">
        <pc:chgData name="Jeff Morse" userId="c0ef2441-2a80-43f7-b91e-758138c41538" providerId="ADAL" clId="{0314741D-B065-40B3-9476-993B31E7D9D5}" dt="2026-07-07T14:40:22.512" v="438" actId="20577"/>
        <pc:sldMkLst>
          <pc:docMk/>
          <pc:sldMk cId="1470702354" sldId="307"/>
        </pc:sldMkLst>
        <pc:spChg chg="mod">
          <ac:chgData name="Jeff Morse" userId="c0ef2441-2a80-43f7-b91e-758138c41538" providerId="ADAL" clId="{0314741D-B065-40B3-9476-993B31E7D9D5}" dt="2026-07-07T14:40:22.512" v="438" actId="20577"/>
          <ac:spMkLst>
            <pc:docMk/>
            <pc:sldMk cId="1470702354" sldId="307"/>
            <ac:spMk id="2" creationId="{832EA877-B537-4113-C426-4B3648F67E7C}"/>
          </ac:spMkLst>
        </pc:spChg>
        <pc:spChg chg="mod">
          <ac:chgData name="Jeff Morse" userId="c0ef2441-2a80-43f7-b91e-758138c41538" providerId="ADAL" clId="{0314741D-B065-40B3-9476-993B31E7D9D5}" dt="2026-07-07T14:40:18.157" v="436" actId="6549"/>
          <ac:spMkLst>
            <pc:docMk/>
            <pc:sldMk cId="1470702354" sldId="307"/>
            <ac:spMk id="6" creationId="{D119BD14-317B-A281-977B-02AED7792DDF}"/>
          </ac:spMkLst>
        </pc:spChg>
      </pc:sldChg>
      <pc:sldMasterChg chg="delSldLayout">
        <pc:chgData name="Jeff Morse" userId="c0ef2441-2a80-43f7-b91e-758138c41538" providerId="ADAL" clId="{0314741D-B065-40B3-9476-993B31E7D9D5}" dt="2026-07-07T14:42:03.556" v="676" actId="47"/>
        <pc:sldMasterMkLst>
          <pc:docMk/>
          <pc:sldMasterMk cId="0" sldId="2147483660"/>
        </pc:sldMasterMkLst>
        <pc:sldLayoutChg chg="del">
          <pc:chgData name="Jeff Morse" userId="c0ef2441-2a80-43f7-b91e-758138c41538" providerId="ADAL" clId="{0314741D-B065-40B3-9476-993B31E7D9D5}" dt="2026-07-07T14:42:03.556" v="676" actId="47"/>
          <pc:sldLayoutMkLst>
            <pc:docMk/>
            <pc:sldMasterMk cId="0" sldId="2147483660"/>
            <pc:sldLayoutMk cId="0" sldId="214748364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644763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with horizontal divider" type="blank">
  <p:cSld name="BLANK">
    <p:spTree>
      <p:nvGrpSpPr>
        <p:cNvPr id="1" name="Shape 63"/>
        <p:cNvGrpSpPr/>
        <p:nvPr/>
      </p:nvGrpSpPr>
      <p:grpSpPr>
        <a:xfrm>
          <a:off x="0" y="0"/>
          <a:ext cx="0" cy="0"/>
          <a:chOff x="0" y="0"/>
          <a:chExt cx="0" cy="0"/>
        </a:xfrm>
      </p:grpSpPr>
      <p:sp>
        <p:nvSpPr>
          <p:cNvPr id="64" name="Google Shape;64;p10"/>
          <p:cNvSpPr/>
          <p:nvPr/>
        </p:nvSpPr>
        <p:spPr>
          <a:xfrm>
            <a:off x="543000" y="530100"/>
            <a:ext cx="8058000" cy="4083300"/>
          </a:xfrm>
          <a:prstGeom prst="rect">
            <a:avLst/>
          </a:prstGeom>
          <a:solidFill>
            <a:srgbClr val="FFFFFF"/>
          </a:solidFill>
          <a:ln>
            <a:noFill/>
          </a:ln>
          <a:effectLst>
            <a:outerShdw blurRad="14288" dist="952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65" name="Google Shape;65;p10"/>
          <p:cNvCxnSpPr/>
          <p:nvPr/>
        </p:nvCxnSpPr>
        <p:spPr>
          <a:xfrm>
            <a:off x="1333200" y="530112"/>
            <a:ext cx="0" cy="802800"/>
          </a:xfrm>
          <a:prstGeom prst="straightConnector1">
            <a:avLst/>
          </a:prstGeom>
          <a:noFill/>
          <a:ln w="9525" cap="flat" cmpd="sng">
            <a:solidFill>
              <a:srgbClr val="D9D9D9"/>
            </a:solidFill>
            <a:prstDash val="solid"/>
            <a:round/>
            <a:headEnd type="none" w="med" len="med"/>
            <a:tailEnd type="none" w="med" len="med"/>
          </a:ln>
        </p:spPr>
      </p:cxnSp>
      <p:cxnSp>
        <p:nvCxnSpPr>
          <p:cNvPr id="66" name="Google Shape;66;p10"/>
          <p:cNvCxnSpPr/>
          <p:nvPr/>
        </p:nvCxnSpPr>
        <p:spPr>
          <a:xfrm>
            <a:off x="542850" y="1326975"/>
            <a:ext cx="8058300" cy="0"/>
          </a:xfrm>
          <a:prstGeom prst="straightConnector1">
            <a:avLst/>
          </a:prstGeom>
          <a:noFill/>
          <a:ln w="9525" cap="flat" cmpd="sng">
            <a:solidFill>
              <a:srgbClr val="D9D9D9"/>
            </a:solidFill>
            <a:prstDash val="solid"/>
            <a:round/>
            <a:headEnd type="none" w="med" len="med"/>
            <a:tailEnd type="none" w="med" len="med"/>
          </a:ln>
        </p:spPr>
      </p:cxnSp>
      <p:sp>
        <p:nvSpPr>
          <p:cNvPr id="67" name="Google Shape;67;p10"/>
          <p:cNvSpPr txBox="1">
            <a:spLocks noGrp="1"/>
          </p:cNvSpPr>
          <p:nvPr>
            <p:ph type="sldNum" idx="12"/>
          </p:nvPr>
        </p:nvSpPr>
        <p:spPr>
          <a:xfrm>
            <a:off x="4297650" y="4613400"/>
            <a:ext cx="548700" cy="530100"/>
          </a:xfrm>
          <a:prstGeom prst="rect">
            <a:avLst/>
          </a:prstGeom>
        </p:spPr>
        <p:txBody>
          <a:bodyPr spcFirstLastPara="1" wrap="square" lIns="91425" tIns="91425" rIns="91425" bIns="91425" anchor="ctr" anchorCtr="0">
            <a:noAutofit/>
          </a:bodyPr>
          <a:lstStyle>
            <a:lvl1pPr lvl="0" algn="ctr" rtl="0">
              <a:buNone/>
              <a:defRPr sz="1200">
                <a:solidFill>
                  <a:srgbClr val="FFFFFF"/>
                </a:solidFill>
                <a:latin typeface="Arvo"/>
                <a:ea typeface="Arvo"/>
                <a:cs typeface="Arvo"/>
                <a:sym typeface="Arvo"/>
              </a:defRPr>
            </a:lvl1pPr>
            <a:lvl2pPr lvl="1" algn="ctr" rtl="0">
              <a:buNone/>
              <a:defRPr sz="1200">
                <a:solidFill>
                  <a:srgbClr val="FFFFFF"/>
                </a:solidFill>
                <a:latin typeface="Arvo"/>
                <a:ea typeface="Arvo"/>
                <a:cs typeface="Arvo"/>
                <a:sym typeface="Arvo"/>
              </a:defRPr>
            </a:lvl2pPr>
            <a:lvl3pPr lvl="2" algn="ctr" rtl="0">
              <a:buNone/>
              <a:defRPr sz="1200">
                <a:solidFill>
                  <a:srgbClr val="FFFFFF"/>
                </a:solidFill>
                <a:latin typeface="Arvo"/>
                <a:ea typeface="Arvo"/>
                <a:cs typeface="Arvo"/>
                <a:sym typeface="Arvo"/>
              </a:defRPr>
            </a:lvl3pPr>
            <a:lvl4pPr lvl="3" algn="ctr" rtl="0">
              <a:buNone/>
              <a:defRPr sz="1200">
                <a:solidFill>
                  <a:srgbClr val="FFFFFF"/>
                </a:solidFill>
                <a:latin typeface="Arvo"/>
                <a:ea typeface="Arvo"/>
                <a:cs typeface="Arvo"/>
                <a:sym typeface="Arvo"/>
              </a:defRPr>
            </a:lvl4pPr>
            <a:lvl5pPr lvl="4" algn="ctr" rtl="0">
              <a:buNone/>
              <a:defRPr sz="1200">
                <a:solidFill>
                  <a:srgbClr val="FFFFFF"/>
                </a:solidFill>
                <a:latin typeface="Arvo"/>
                <a:ea typeface="Arvo"/>
                <a:cs typeface="Arvo"/>
                <a:sym typeface="Arvo"/>
              </a:defRPr>
            </a:lvl5pPr>
            <a:lvl6pPr lvl="5" algn="ctr" rtl="0">
              <a:buNone/>
              <a:defRPr sz="1200">
                <a:solidFill>
                  <a:srgbClr val="FFFFFF"/>
                </a:solidFill>
                <a:latin typeface="Arvo"/>
                <a:ea typeface="Arvo"/>
                <a:cs typeface="Arvo"/>
                <a:sym typeface="Arvo"/>
              </a:defRPr>
            </a:lvl6pPr>
            <a:lvl7pPr lvl="6" algn="ctr" rtl="0">
              <a:buNone/>
              <a:defRPr sz="1200">
                <a:solidFill>
                  <a:srgbClr val="FFFFFF"/>
                </a:solidFill>
                <a:latin typeface="Arvo"/>
                <a:ea typeface="Arvo"/>
                <a:cs typeface="Arvo"/>
                <a:sym typeface="Arvo"/>
              </a:defRPr>
            </a:lvl7pPr>
            <a:lvl8pPr lvl="7" algn="ctr" rtl="0">
              <a:buNone/>
              <a:defRPr sz="1200">
                <a:solidFill>
                  <a:srgbClr val="FFFFFF"/>
                </a:solidFill>
                <a:latin typeface="Arvo"/>
                <a:ea typeface="Arvo"/>
                <a:cs typeface="Arvo"/>
                <a:sym typeface="Arvo"/>
              </a:defRPr>
            </a:lvl8pPr>
            <a:lvl9pPr lvl="8" algn="ctr" rtl="0">
              <a:buNone/>
              <a:defRPr sz="1200">
                <a:solidFill>
                  <a:srgbClr val="FFFFFF"/>
                </a:solidFill>
                <a:latin typeface="Arvo"/>
                <a:ea typeface="Arvo"/>
                <a:cs typeface="Arvo"/>
                <a:sym typeface="Arv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p:cSld name="BLANK_2_1">
    <p:spTree>
      <p:nvGrpSpPr>
        <p:cNvPr id="1" name="Shape 73"/>
        <p:cNvGrpSpPr/>
        <p:nvPr/>
      </p:nvGrpSpPr>
      <p:grpSpPr>
        <a:xfrm>
          <a:off x="0" y="0"/>
          <a:ext cx="0" cy="0"/>
          <a:chOff x="0" y="0"/>
          <a:chExt cx="0" cy="0"/>
        </a:xfrm>
      </p:grpSpPr>
      <p:sp>
        <p:nvSpPr>
          <p:cNvPr id="74" name="Google Shape;74;p12"/>
          <p:cNvSpPr/>
          <p:nvPr/>
        </p:nvSpPr>
        <p:spPr>
          <a:xfrm>
            <a:off x="543000" y="530100"/>
            <a:ext cx="8058000" cy="4083300"/>
          </a:xfrm>
          <a:prstGeom prst="rect">
            <a:avLst/>
          </a:prstGeom>
          <a:solidFill>
            <a:srgbClr val="FFFFFF"/>
          </a:solidFill>
          <a:ln>
            <a:noFill/>
          </a:ln>
          <a:effectLst>
            <a:outerShdw blurRad="14288" dist="95250" dir="5400000" algn="bl" rotWithShape="0">
              <a:srgbClr val="000000">
                <a:alpha val="20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12"/>
          <p:cNvSpPr txBox="1">
            <a:spLocks noGrp="1"/>
          </p:cNvSpPr>
          <p:nvPr>
            <p:ph type="sldNum" idx="12"/>
          </p:nvPr>
        </p:nvSpPr>
        <p:spPr>
          <a:xfrm>
            <a:off x="4297650" y="4613400"/>
            <a:ext cx="548700" cy="530100"/>
          </a:xfrm>
          <a:prstGeom prst="rect">
            <a:avLst/>
          </a:prstGeom>
        </p:spPr>
        <p:txBody>
          <a:bodyPr spcFirstLastPara="1" wrap="square" lIns="91425" tIns="91425" rIns="91425" bIns="91425" anchor="ctr" anchorCtr="0">
            <a:noAutofit/>
          </a:bodyPr>
          <a:lstStyle>
            <a:lvl1pPr lvl="0" algn="ctr" rtl="0">
              <a:buNone/>
              <a:defRPr sz="1200">
                <a:solidFill>
                  <a:srgbClr val="FFFFFF"/>
                </a:solidFill>
                <a:latin typeface="Arvo"/>
                <a:ea typeface="Arvo"/>
                <a:cs typeface="Arvo"/>
                <a:sym typeface="Arvo"/>
              </a:defRPr>
            </a:lvl1pPr>
            <a:lvl2pPr lvl="1" algn="ctr" rtl="0">
              <a:buNone/>
              <a:defRPr sz="1200">
                <a:solidFill>
                  <a:srgbClr val="FFFFFF"/>
                </a:solidFill>
                <a:latin typeface="Arvo"/>
                <a:ea typeface="Arvo"/>
                <a:cs typeface="Arvo"/>
                <a:sym typeface="Arvo"/>
              </a:defRPr>
            </a:lvl2pPr>
            <a:lvl3pPr lvl="2" algn="ctr" rtl="0">
              <a:buNone/>
              <a:defRPr sz="1200">
                <a:solidFill>
                  <a:srgbClr val="FFFFFF"/>
                </a:solidFill>
                <a:latin typeface="Arvo"/>
                <a:ea typeface="Arvo"/>
                <a:cs typeface="Arvo"/>
                <a:sym typeface="Arvo"/>
              </a:defRPr>
            </a:lvl3pPr>
            <a:lvl4pPr lvl="3" algn="ctr" rtl="0">
              <a:buNone/>
              <a:defRPr sz="1200">
                <a:solidFill>
                  <a:srgbClr val="FFFFFF"/>
                </a:solidFill>
                <a:latin typeface="Arvo"/>
                <a:ea typeface="Arvo"/>
                <a:cs typeface="Arvo"/>
                <a:sym typeface="Arvo"/>
              </a:defRPr>
            </a:lvl4pPr>
            <a:lvl5pPr lvl="4" algn="ctr" rtl="0">
              <a:buNone/>
              <a:defRPr sz="1200">
                <a:solidFill>
                  <a:srgbClr val="FFFFFF"/>
                </a:solidFill>
                <a:latin typeface="Arvo"/>
                <a:ea typeface="Arvo"/>
                <a:cs typeface="Arvo"/>
                <a:sym typeface="Arvo"/>
              </a:defRPr>
            </a:lvl5pPr>
            <a:lvl6pPr lvl="5" algn="ctr" rtl="0">
              <a:buNone/>
              <a:defRPr sz="1200">
                <a:solidFill>
                  <a:srgbClr val="FFFFFF"/>
                </a:solidFill>
                <a:latin typeface="Arvo"/>
                <a:ea typeface="Arvo"/>
                <a:cs typeface="Arvo"/>
                <a:sym typeface="Arvo"/>
              </a:defRPr>
            </a:lvl6pPr>
            <a:lvl7pPr lvl="6" algn="ctr" rtl="0">
              <a:buNone/>
              <a:defRPr sz="1200">
                <a:solidFill>
                  <a:srgbClr val="FFFFFF"/>
                </a:solidFill>
                <a:latin typeface="Arvo"/>
                <a:ea typeface="Arvo"/>
                <a:cs typeface="Arvo"/>
                <a:sym typeface="Arvo"/>
              </a:defRPr>
            </a:lvl7pPr>
            <a:lvl8pPr lvl="7" algn="ctr" rtl="0">
              <a:buNone/>
              <a:defRPr sz="1200">
                <a:solidFill>
                  <a:srgbClr val="FFFFFF"/>
                </a:solidFill>
                <a:latin typeface="Arvo"/>
                <a:ea typeface="Arvo"/>
                <a:cs typeface="Arvo"/>
                <a:sym typeface="Arvo"/>
              </a:defRPr>
            </a:lvl8pPr>
            <a:lvl9pPr lvl="8" algn="ctr" rtl="0">
              <a:buNone/>
              <a:defRPr sz="1200">
                <a:solidFill>
                  <a:srgbClr val="FFFFFF"/>
                </a:solidFill>
                <a:latin typeface="Arvo"/>
                <a:ea typeface="Arvo"/>
                <a:cs typeface="Arvo"/>
                <a:sym typeface="Arvo"/>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6003424-DFF0-9B41-B62C-00078ADBDDE7}" type="datetimeFigureOut">
              <a:rPr lang="en-US" smtClean="0"/>
              <a:t>8/6/2026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algn="l"/>
            <a:fld id="{00000000-1234-1234-1234-123412341234}" type="slidenum">
              <a:rPr lang="en-US" smtClean="0"/>
              <a:pPr algn="l"/>
              <a:t>‹#›</a:t>
            </a:fld>
            <a:endParaRPr lang="en-US"/>
          </a:p>
        </p:txBody>
      </p:sp>
      <p:cxnSp>
        <p:nvCxnSpPr>
          <p:cNvPr id="11" name="Straight Connector 10"/>
          <p:cNvCxnSpPr/>
          <p:nvPr/>
        </p:nvCxnSpPr>
        <p:spPr>
          <a:xfrm>
            <a:off x="278783" y="4581293"/>
            <a:ext cx="8580243"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2" name="Picture 11" descr="NSTU logo full colour landscape nstu.eps"/>
          <p:cNvPicPr/>
          <p:nvPr/>
        </p:nvPicPr>
        <p:blipFill>
          <a:blip r:embed="rId2">
            <a:extLst>
              <a:ext uri="{28A0092B-C50C-407E-A947-70E740481C1C}">
                <a14:useLocalDpi xmlns:a14="http://schemas.microsoft.com/office/drawing/2010/main" val="0"/>
              </a:ext>
            </a:extLst>
          </a:blip>
          <a:stretch>
            <a:fillRect/>
          </a:stretch>
        </p:blipFill>
        <p:spPr>
          <a:xfrm>
            <a:off x="281178" y="4636008"/>
            <a:ext cx="1482090" cy="510540"/>
          </a:xfrm>
          <a:prstGeom prst="rect">
            <a:avLst/>
          </a:prstGeom>
        </p:spPr>
      </p:pic>
    </p:spTree>
    <p:extLst>
      <p:ext uri="{BB962C8B-B14F-4D97-AF65-F5344CB8AC3E}">
        <p14:creationId xmlns:p14="http://schemas.microsoft.com/office/powerpoint/2010/main" val="53960289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4"/>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4"/>
            <a:ext cx="403860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6003424-DFF0-9B41-B62C-00078ADBDDE7}" type="datetimeFigureOut">
              <a:rPr lang="en-US" smtClean="0"/>
              <a:t>8/6/2026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algn="l"/>
            <a:fld id="{00000000-1234-1234-1234-123412341234}" type="slidenum">
              <a:rPr lang="en-US" smtClean="0"/>
              <a:pPr algn="l"/>
              <a:t>‹#›</a:t>
            </a:fld>
            <a:endParaRPr lang="en-US"/>
          </a:p>
        </p:txBody>
      </p:sp>
      <p:cxnSp>
        <p:nvCxnSpPr>
          <p:cNvPr id="9" name="Straight Connector 8"/>
          <p:cNvCxnSpPr/>
          <p:nvPr/>
        </p:nvCxnSpPr>
        <p:spPr>
          <a:xfrm>
            <a:off x="278783" y="4581293"/>
            <a:ext cx="8580243" cy="0"/>
          </a:xfrm>
          <a:prstGeom prst="line">
            <a:avLst/>
          </a:prstGeom>
          <a:ln>
            <a:solidFill>
              <a:srgbClr val="1F3974"/>
            </a:solidFill>
          </a:ln>
        </p:spPr>
        <p:style>
          <a:lnRef idx="2">
            <a:schemeClr val="accent1"/>
          </a:lnRef>
          <a:fillRef idx="0">
            <a:schemeClr val="accent1"/>
          </a:fillRef>
          <a:effectRef idx="1">
            <a:schemeClr val="accent1"/>
          </a:effectRef>
          <a:fontRef idx="minor">
            <a:schemeClr val="tx1"/>
          </a:fontRef>
        </p:style>
      </p:cxnSp>
      <p:pic>
        <p:nvPicPr>
          <p:cNvPr id="11" name="Picture 10" descr="NSTU logo full colour landscape nstu.eps"/>
          <p:cNvPicPr/>
          <p:nvPr/>
        </p:nvPicPr>
        <p:blipFill>
          <a:blip r:embed="rId2">
            <a:extLst>
              <a:ext uri="{28A0092B-C50C-407E-A947-70E740481C1C}">
                <a14:useLocalDpi xmlns:a14="http://schemas.microsoft.com/office/drawing/2010/main" val="0"/>
              </a:ext>
            </a:extLst>
          </a:blip>
          <a:stretch>
            <a:fillRect/>
          </a:stretch>
        </p:blipFill>
        <p:spPr>
          <a:xfrm>
            <a:off x="281178" y="4636008"/>
            <a:ext cx="1482090" cy="510540"/>
          </a:xfrm>
          <a:prstGeom prst="rect">
            <a:avLst/>
          </a:prstGeom>
        </p:spPr>
      </p:pic>
    </p:spTree>
    <p:extLst>
      <p:ext uri="{BB962C8B-B14F-4D97-AF65-F5344CB8AC3E}">
        <p14:creationId xmlns:p14="http://schemas.microsoft.com/office/powerpoint/2010/main" val="3796043235"/>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6">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1379650" y="1502274"/>
            <a:ext cx="6725400" cy="28044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rgbClr val="D9D9D9"/>
              </a:buClr>
              <a:buSzPts val="3000"/>
              <a:buFont typeface="Bitter"/>
              <a:buChar char="■"/>
              <a:defRPr sz="3000">
                <a:solidFill>
                  <a:srgbClr val="434343"/>
                </a:solidFill>
                <a:latin typeface="Bitter"/>
                <a:ea typeface="Bitter"/>
                <a:cs typeface="Bitter"/>
                <a:sym typeface="Bitter"/>
              </a:defRPr>
            </a:lvl1pPr>
            <a:lvl2pPr marL="914400" lvl="1" indent="-381000">
              <a:spcBef>
                <a:spcPts val="0"/>
              </a:spcBef>
              <a:spcAft>
                <a:spcPts val="0"/>
              </a:spcAft>
              <a:buClr>
                <a:srgbClr val="D9D9D9"/>
              </a:buClr>
              <a:buSzPts val="2400"/>
              <a:buFont typeface="Bitter"/>
              <a:buChar char="■"/>
              <a:defRPr sz="2400">
                <a:solidFill>
                  <a:srgbClr val="434343"/>
                </a:solidFill>
                <a:latin typeface="Bitter"/>
                <a:ea typeface="Bitter"/>
                <a:cs typeface="Bitter"/>
                <a:sym typeface="Bitter"/>
              </a:defRPr>
            </a:lvl2pPr>
            <a:lvl3pPr marL="1371600" lvl="2" indent="-381000">
              <a:spcBef>
                <a:spcPts val="0"/>
              </a:spcBef>
              <a:spcAft>
                <a:spcPts val="0"/>
              </a:spcAft>
              <a:buClr>
                <a:srgbClr val="D9D9D9"/>
              </a:buClr>
              <a:buSzPts val="2400"/>
              <a:buFont typeface="Bitter"/>
              <a:buChar char="■"/>
              <a:defRPr sz="2400">
                <a:solidFill>
                  <a:srgbClr val="434343"/>
                </a:solidFill>
                <a:latin typeface="Bitter"/>
                <a:ea typeface="Bitter"/>
                <a:cs typeface="Bitter"/>
                <a:sym typeface="Bitter"/>
              </a:defRPr>
            </a:lvl3pPr>
            <a:lvl4pPr marL="1828800" lvl="3" indent="-342900">
              <a:spcBef>
                <a:spcPts val="0"/>
              </a:spcBef>
              <a:spcAft>
                <a:spcPts val="0"/>
              </a:spcAft>
              <a:buClr>
                <a:srgbClr val="D9D9D9"/>
              </a:buClr>
              <a:buSzPts val="1800"/>
              <a:buFont typeface="Bitter"/>
              <a:buChar char="■"/>
              <a:defRPr sz="1800">
                <a:solidFill>
                  <a:srgbClr val="434343"/>
                </a:solidFill>
                <a:latin typeface="Bitter"/>
                <a:ea typeface="Bitter"/>
                <a:cs typeface="Bitter"/>
                <a:sym typeface="Bitter"/>
              </a:defRPr>
            </a:lvl4pPr>
            <a:lvl5pPr marL="2286000" lvl="4" indent="-342900">
              <a:spcBef>
                <a:spcPts val="0"/>
              </a:spcBef>
              <a:spcAft>
                <a:spcPts val="0"/>
              </a:spcAft>
              <a:buClr>
                <a:srgbClr val="434343"/>
              </a:buClr>
              <a:buSzPts val="1800"/>
              <a:buFont typeface="Bitter"/>
              <a:buChar char="○"/>
              <a:defRPr sz="1800">
                <a:solidFill>
                  <a:srgbClr val="434343"/>
                </a:solidFill>
                <a:latin typeface="Bitter"/>
                <a:ea typeface="Bitter"/>
                <a:cs typeface="Bitter"/>
                <a:sym typeface="Bitter"/>
              </a:defRPr>
            </a:lvl5pPr>
            <a:lvl6pPr marL="2743200" lvl="5" indent="-342900">
              <a:spcBef>
                <a:spcPts val="0"/>
              </a:spcBef>
              <a:spcAft>
                <a:spcPts val="0"/>
              </a:spcAft>
              <a:buClr>
                <a:srgbClr val="434343"/>
              </a:buClr>
              <a:buSzPts val="1800"/>
              <a:buFont typeface="Bitter"/>
              <a:buChar char="■"/>
              <a:defRPr sz="1800">
                <a:solidFill>
                  <a:srgbClr val="434343"/>
                </a:solidFill>
                <a:latin typeface="Bitter"/>
                <a:ea typeface="Bitter"/>
                <a:cs typeface="Bitter"/>
                <a:sym typeface="Bitter"/>
              </a:defRPr>
            </a:lvl6pPr>
            <a:lvl7pPr marL="3200400" lvl="6" indent="-342900">
              <a:spcBef>
                <a:spcPts val="0"/>
              </a:spcBef>
              <a:spcAft>
                <a:spcPts val="0"/>
              </a:spcAft>
              <a:buClr>
                <a:srgbClr val="434343"/>
              </a:buClr>
              <a:buSzPts val="1800"/>
              <a:buFont typeface="Bitter"/>
              <a:buChar char="●"/>
              <a:defRPr sz="1800">
                <a:solidFill>
                  <a:srgbClr val="434343"/>
                </a:solidFill>
                <a:latin typeface="Bitter"/>
                <a:ea typeface="Bitter"/>
                <a:cs typeface="Bitter"/>
                <a:sym typeface="Bitter"/>
              </a:defRPr>
            </a:lvl7pPr>
            <a:lvl8pPr marL="3657600" lvl="7" indent="-342900">
              <a:spcBef>
                <a:spcPts val="0"/>
              </a:spcBef>
              <a:spcAft>
                <a:spcPts val="0"/>
              </a:spcAft>
              <a:buClr>
                <a:srgbClr val="434343"/>
              </a:buClr>
              <a:buSzPts val="1800"/>
              <a:buFont typeface="Bitter"/>
              <a:buChar char="○"/>
              <a:defRPr sz="1800">
                <a:solidFill>
                  <a:srgbClr val="434343"/>
                </a:solidFill>
                <a:latin typeface="Bitter"/>
                <a:ea typeface="Bitter"/>
                <a:cs typeface="Bitter"/>
                <a:sym typeface="Bitter"/>
              </a:defRPr>
            </a:lvl8pPr>
            <a:lvl9pPr marL="4114800" lvl="8" indent="-342900">
              <a:spcBef>
                <a:spcPts val="0"/>
              </a:spcBef>
              <a:spcAft>
                <a:spcPts val="0"/>
              </a:spcAft>
              <a:buClr>
                <a:srgbClr val="434343"/>
              </a:buClr>
              <a:buSzPts val="1800"/>
              <a:buFont typeface="Bitter"/>
              <a:buChar char="■"/>
              <a:defRPr sz="1800">
                <a:solidFill>
                  <a:srgbClr val="434343"/>
                </a:solidFill>
                <a:latin typeface="Bitter"/>
                <a:ea typeface="Bitter"/>
                <a:cs typeface="Bitter"/>
                <a:sym typeface="Bitter"/>
              </a:defRPr>
            </a:lvl9pPr>
          </a:lstStyle>
          <a:p>
            <a:endParaRPr/>
          </a:p>
        </p:txBody>
      </p:sp>
      <p:sp>
        <p:nvSpPr>
          <p:cNvPr id="7" name="Google Shape;7;p1"/>
          <p:cNvSpPr txBox="1">
            <a:spLocks noGrp="1"/>
          </p:cNvSpPr>
          <p:nvPr>
            <p:ph type="title"/>
          </p:nvPr>
        </p:nvSpPr>
        <p:spPr>
          <a:xfrm>
            <a:off x="1379650" y="530100"/>
            <a:ext cx="6725400" cy="7968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rgbClr val="999999"/>
              </a:buClr>
              <a:buSzPts val="1800"/>
              <a:buFont typeface="Arvo"/>
              <a:buNone/>
              <a:defRPr sz="1800">
                <a:solidFill>
                  <a:srgbClr val="999999"/>
                </a:solidFill>
                <a:latin typeface="Arvo"/>
                <a:ea typeface="Arvo"/>
                <a:cs typeface="Arvo"/>
                <a:sym typeface="Arvo"/>
              </a:defRPr>
            </a:lvl1pPr>
            <a:lvl2pPr lvl="1">
              <a:spcBef>
                <a:spcPts val="0"/>
              </a:spcBef>
              <a:spcAft>
                <a:spcPts val="0"/>
              </a:spcAft>
              <a:buClr>
                <a:srgbClr val="999999"/>
              </a:buClr>
              <a:buSzPts val="1800"/>
              <a:buFont typeface="Arvo"/>
              <a:buNone/>
              <a:defRPr sz="1800">
                <a:solidFill>
                  <a:srgbClr val="999999"/>
                </a:solidFill>
                <a:latin typeface="Arvo"/>
                <a:ea typeface="Arvo"/>
                <a:cs typeface="Arvo"/>
                <a:sym typeface="Arvo"/>
              </a:defRPr>
            </a:lvl2pPr>
            <a:lvl3pPr lvl="2">
              <a:spcBef>
                <a:spcPts val="0"/>
              </a:spcBef>
              <a:spcAft>
                <a:spcPts val="0"/>
              </a:spcAft>
              <a:buClr>
                <a:srgbClr val="999999"/>
              </a:buClr>
              <a:buSzPts val="1800"/>
              <a:buFont typeface="Arvo"/>
              <a:buNone/>
              <a:defRPr sz="1800">
                <a:solidFill>
                  <a:srgbClr val="999999"/>
                </a:solidFill>
                <a:latin typeface="Arvo"/>
                <a:ea typeface="Arvo"/>
                <a:cs typeface="Arvo"/>
                <a:sym typeface="Arvo"/>
              </a:defRPr>
            </a:lvl3pPr>
            <a:lvl4pPr lvl="3">
              <a:spcBef>
                <a:spcPts val="0"/>
              </a:spcBef>
              <a:spcAft>
                <a:spcPts val="0"/>
              </a:spcAft>
              <a:buClr>
                <a:srgbClr val="999999"/>
              </a:buClr>
              <a:buSzPts val="1800"/>
              <a:buFont typeface="Arvo"/>
              <a:buNone/>
              <a:defRPr sz="1800">
                <a:solidFill>
                  <a:srgbClr val="999999"/>
                </a:solidFill>
                <a:latin typeface="Arvo"/>
                <a:ea typeface="Arvo"/>
                <a:cs typeface="Arvo"/>
                <a:sym typeface="Arvo"/>
              </a:defRPr>
            </a:lvl4pPr>
            <a:lvl5pPr lvl="4">
              <a:spcBef>
                <a:spcPts val="0"/>
              </a:spcBef>
              <a:spcAft>
                <a:spcPts val="0"/>
              </a:spcAft>
              <a:buClr>
                <a:srgbClr val="999999"/>
              </a:buClr>
              <a:buSzPts val="1800"/>
              <a:buFont typeface="Arvo"/>
              <a:buNone/>
              <a:defRPr sz="1800">
                <a:solidFill>
                  <a:srgbClr val="999999"/>
                </a:solidFill>
                <a:latin typeface="Arvo"/>
                <a:ea typeface="Arvo"/>
                <a:cs typeface="Arvo"/>
                <a:sym typeface="Arvo"/>
              </a:defRPr>
            </a:lvl5pPr>
            <a:lvl6pPr lvl="5">
              <a:spcBef>
                <a:spcPts val="0"/>
              </a:spcBef>
              <a:spcAft>
                <a:spcPts val="0"/>
              </a:spcAft>
              <a:buClr>
                <a:srgbClr val="999999"/>
              </a:buClr>
              <a:buSzPts val="1800"/>
              <a:buFont typeface="Arvo"/>
              <a:buNone/>
              <a:defRPr sz="1800">
                <a:solidFill>
                  <a:srgbClr val="999999"/>
                </a:solidFill>
                <a:latin typeface="Arvo"/>
                <a:ea typeface="Arvo"/>
                <a:cs typeface="Arvo"/>
                <a:sym typeface="Arvo"/>
              </a:defRPr>
            </a:lvl6pPr>
            <a:lvl7pPr lvl="6">
              <a:spcBef>
                <a:spcPts val="0"/>
              </a:spcBef>
              <a:spcAft>
                <a:spcPts val="0"/>
              </a:spcAft>
              <a:buClr>
                <a:srgbClr val="999999"/>
              </a:buClr>
              <a:buSzPts val="1800"/>
              <a:buFont typeface="Arvo"/>
              <a:buNone/>
              <a:defRPr sz="1800">
                <a:solidFill>
                  <a:srgbClr val="999999"/>
                </a:solidFill>
                <a:latin typeface="Arvo"/>
                <a:ea typeface="Arvo"/>
                <a:cs typeface="Arvo"/>
                <a:sym typeface="Arvo"/>
              </a:defRPr>
            </a:lvl7pPr>
            <a:lvl8pPr lvl="7">
              <a:spcBef>
                <a:spcPts val="0"/>
              </a:spcBef>
              <a:spcAft>
                <a:spcPts val="0"/>
              </a:spcAft>
              <a:buClr>
                <a:srgbClr val="999999"/>
              </a:buClr>
              <a:buSzPts val="1800"/>
              <a:buFont typeface="Arvo"/>
              <a:buNone/>
              <a:defRPr sz="1800">
                <a:solidFill>
                  <a:srgbClr val="999999"/>
                </a:solidFill>
                <a:latin typeface="Arvo"/>
                <a:ea typeface="Arvo"/>
                <a:cs typeface="Arvo"/>
                <a:sym typeface="Arvo"/>
              </a:defRPr>
            </a:lvl8pPr>
            <a:lvl9pPr lvl="8">
              <a:spcBef>
                <a:spcPts val="0"/>
              </a:spcBef>
              <a:spcAft>
                <a:spcPts val="0"/>
              </a:spcAft>
              <a:buClr>
                <a:srgbClr val="999999"/>
              </a:buClr>
              <a:buSzPts val="1800"/>
              <a:buFont typeface="Arvo"/>
              <a:buNone/>
              <a:defRPr sz="1800">
                <a:solidFill>
                  <a:srgbClr val="999999"/>
                </a:solidFill>
                <a:latin typeface="Arvo"/>
                <a:ea typeface="Arvo"/>
                <a:cs typeface="Arvo"/>
                <a:sym typeface="Arvo"/>
              </a:defRPr>
            </a:lvl9pPr>
          </a:lstStyle>
          <a:p>
            <a:endParaRPr/>
          </a:p>
        </p:txBody>
      </p:sp>
      <p:sp>
        <p:nvSpPr>
          <p:cNvPr id="8" name="Google Shape;8;p1"/>
          <p:cNvSpPr txBox="1">
            <a:spLocks noGrp="1"/>
          </p:cNvSpPr>
          <p:nvPr>
            <p:ph type="sldNum" idx="12"/>
          </p:nvPr>
        </p:nvSpPr>
        <p:spPr>
          <a:xfrm>
            <a:off x="4297650" y="4613400"/>
            <a:ext cx="548700" cy="530100"/>
          </a:xfrm>
          <a:prstGeom prst="rect">
            <a:avLst/>
          </a:prstGeom>
          <a:noFill/>
          <a:ln>
            <a:noFill/>
          </a:ln>
        </p:spPr>
        <p:txBody>
          <a:bodyPr spcFirstLastPara="1" wrap="square" lIns="91425" tIns="91425" rIns="91425" bIns="91425" anchor="ctr" anchorCtr="0">
            <a:noAutofit/>
          </a:bodyPr>
          <a:lstStyle>
            <a:lvl1pPr lvl="0" algn="ctr">
              <a:buNone/>
              <a:defRPr sz="1200">
                <a:solidFill>
                  <a:srgbClr val="FFFFFF"/>
                </a:solidFill>
                <a:latin typeface="Arvo"/>
                <a:ea typeface="Arvo"/>
                <a:cs typeface="Arvo"/>
                <a:sym typeface="Arvo"/>
              </a:defRPr>
            </a:lvl1pPr>
            <a:lvl2pPr lvl="1" algn="ctr">
              <a:buNone/>
              <a:defRPr sz="1200">
                <a:solidFill>
                  <a:srgbClr val="FFFFFF"/>
                </a:solidFill>
                <a:latin typeface="Arvo"/>
                <a:ea typeface="Arvo"/>
                <a:cs typeface="Arvo"/>
                <a:sym typeface="Arvo"/>
              </a:defRPr>
            </a:lvl2pPr>
            <a:lvl3pPr lvl="2" algn="ctr">
              <a:buNone/>
              <a:defRPr sz="1200">
                <a:solidFill>
                  <a:srgbClr val="FFFFFF"/>
                </a:solidFill>
                <a:latin typeface="Arvo"/>
                <a:ea typeface="Arvo"/>
                <a:cs typeface="Arvo"/>
                <a:sym typeface="Arvo"/>
              </a:defRPr>
            </a:lvl3pPr>
            <a:lvl4pPr lvl="3" algn="ctr">
              <a:buNone/>
              <a:defRPr sz="1200">
                <a:solidFill>
                  <a:srgbClr val="FFFFFF"/>
                </a:solidFill>
                <a:latin typeface="Arvo"/>
                <a:ea typeface="Arvo"/>
                <a:cs typeface="Arvo"/>
                <a:sym typeface="Arvo"/>
              </a:defRPr>
            </a:lvl4pPr>
            <a:lvl5pPr lvl="4" algn="ctr">
              <a:buNone/>
              <a:defRPr sz="1200">
                <a:solidFill>
                  <a:srgbClr val="FFFFFF"/>
                </a:solidFill>
                <a:latin typeface="Arvo"/>
                <a:ea typeface="Arvo"/>
                <a:cs typeface="Arvo"/>
                <a:sym typeface="Arvo"/>
              </a:defRPr>
            </a:lvl5pPr>
            <a:lvl6pPr lvl="5" algn="ctr">
              <a:buNone/>
              <a:defRPr sz="1200">
                <a:solidFill>
                  <a:srgbClr val="FFFFFF"/>
                </a:solidFill>
                <a:latin typeface="Arvo"/>
                <a:ea typeface="Arvo"/>
                <a:cs typeface="Arvo"/>
                <a:sym typeface="Arvo"/>
              </a:defRPr>
            </a:lvl6pPr>
            <a:lvl7pPr lvl="6" algn="ctr">
              <a:buNone/>
              <a:defRPr sz="1200">
                <a:solidFill>
                  <a:srgbClr val="FFFFFF"/>
                </a:solidFill>
                <a:latin typeface="Arvo"/>
                <a:ea typeface="Arvo"/>
                <a:cs typeface="Arvo"/>
                <a:sym typeface="Arvo"/>
              </a:defRPr>
            </a:lvl7pPr>
            <a:lvl8pPr lvl="7" algn="ctr">
              <a:buNone/>
              <a:defRPr sz="1200">
                <a:solidFill>
                  <a:srgbClr val="FFFFFF"/>
                </a:solidFill>
                <a:latin typeface="Arvo"/>
                <a:ea typeface="Arvo"/>
                <a:cs typeface="Arvo"/>
                <a:sym typeface="Arvo"/>
              </a:defRPr>
            </a:lvl8pPr>
            <a:lvl9pPr lvl="8" algn="ctr">
              <a:buNone/>
              <a:defRPr sz="1200">
                <a:solidFill>
                  <a:srgbClr val="FFFFFF"/>
                </a:solidFill>
                <a:latin typeface="Arvo"/>
                <a:ea typeface="Arvo"/>
                <a:cs typeface="Arvo"/>
                <a:sym typeface="Arvo"/>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6" r:id="rId1"/>
    <p:sldLayoutId id="2147483658" r:id="rId2"/>
    <p:sldLayoutId id="2147483661" r:id="rId3"/>
    <p:sldLayoutId id="2147483662" r:id="rId4"/>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2050" name="Picture 2" descr="Capacity Building Vector Art, Icons, and Graphics for Free Download">
            <a:extLst>
              <a:ext uri="{FF2B5EF4-FFF2-40B4-BE49-F238E27FC236}">
                <a16:creationId xmlns:a16="http://schemas.microsoft.com/office/drawing/2014/main" id="{50C12AFF-7D50-A8AF-64C6-3AE6B49178D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456" t="6618" r="2059" b="9097"/>
          <a:stretch/>
        </p:blipFill>
        <p:spPr bwMode="auto">
          <a:xfrm>
            <a:off x="3761322" y="672030"/>
            <a:ext cx="4247941" cy="14061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blue and red logo&#10;&#10;Description automatically generated">
            <a:extLst>
              <a:ext uri="{FF2B5EF4-FFF2-40B4-BE49-F238E27FC236}">
                <a16:creationId xmlns:a16="http://schemas.microsoft.com/office/drawing/2014/main" id="{E383A07F-F131-9F57-C00D-C430D92BA74C}"/>
              </a:ext>
            </a:extLst>
          </p:cNvPr>
          <p:cNvPicPr>
            <a:picLocks noChangeAspect="1"/>
          </p:cNvPicPr>
          <p:nvPr/>
        </p:nvPicPr>
        <p:blipFill>
          <a:blip r:embed="rId4"/>
          <a:stretch>
            <a:fillRect/>
          </a:stretch>
        </p:blipFill>
        <p:spPr>
          <a:xfrm>
            <a:off x="704728" y="672030"/>
            <a:ext cx="2754918" cy="1338929"/>
          </a:xfrm>
          <a:prstGeom prst="rect">
            <a:avLst/>
          </a:prstGeom>
        </p:spPr>
      </p:pic>
      <p:sp>
        <p:nvSpPr>
          <p:cNvPr id="2" name="Google Shape;84;p14">
            <a:extLst>
              <a:ext uri="{FF2B5EF4-FFF2-40B4-BE49-F238E27FC236}">
                <a16:creationId xmlns:a16="http://schemas.microsoft.com/office/drawing/2014/main" id="{F7B91343-4A20-C3FA-A868-BAAE0B07E293}"/>
              </a:ext>
            </a:extLst>
          </p:cNvPr>
          <p:cNvSpPr txBox="1">
            <a:spLocks/>
          </p:cNvSpPr>
          <p:nvPr/>
        </p:nvSpPr>
        <p:spPr>
          <a:xfrm>
            <a:off x="6479113" y="4379603"/>
            <a:ext cx="3060300" cy="1029600"/>
          </a:xfrm>
          <a:prstGeom prst="rect">
            <a:avLst/>
          </a:prstGeom>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115000"/>
              </a:lnSpc>
            </a:pPr>
            <a:r>
              <a:rPr lang="en" sz="5900" dirty="0">
                <a:solidFill>
                  <a:srgbClr val="F3F3F3"/>
                </a:solidFill>
                <a:latin typeface="Anton"/>
                <a:ea typeface="Anton"/>
                <a:cs typeface="Anton"/>
                <a:sym typeface="Anton"/>
              </a:rPr>
              <a:t>2026</a:t>
            </a:r>
            <a:endParaRPr lang="en" sz="2600" dirty="0">
              <a:solidFill>
                <a:srgbClr val="F3F3F3"/>
              </a:solidFill>
              <a:latin typeface="Anton"/>
              <a:ea typeface="Anton"/>
              <a:cs typeface="Anton"/>
              <a:sym typeface="Anton"/>
            </a:endParaRPr>
          </a:p>
        </p:txBody>
      </p:sp>
      <p:sp>
        <p:nvSpPr>
          <p:cNvPr id="3" name="TextBox 2">
            <a:extLst>
              <a:ext uri="{FF2B5EF4-FFF2-40B4-BE49-F238E27FC236}">
                <a16:creationId xmlns:a16="http://schemas.microsoft.com/office/drawing/2014/main" id="{C747679B-4734-928C-A5F6-8024BA753D21}"/>
              </a:ext>
            </a:extLst>
          </p:cNvPr>
          <p:cNvSpPr txBox="1"/>
          <p:nvPr/>
        </p:nvSpPr>
        <p:spPr>
          <a:xfrm>
            <a:off x="1197166" y="2980966"/>
            <a:ext cx="4688126" cy="830997"/>
          </a:xfrm>
          <a:prstGeom prst="rect">
            <a:avLst/>
          </a:prstGeom>
          <a:noFill/>
          <a:ln>
            <a:solidFill>
              <a:schemeClr val="accent6">
                <a:lumMod val="75000"/>
              </a:schemeClr>
            </a:solidFill>
          </a:ln>
        </p:spPr>
        <p:txBody>
          <a:bodyPr wrap="square" rtlCol="0">
            <a:spAutoFit/>
          </a:bodyPr>
          <a:lstStyle/>
          <a:p>
            <a:pPr algn="ctr"/>
            <a:r>
              <a:rPr lang="en-CA" sz="2400" dirty="0">
                <a:solidFill>
                  <a:srgbClr val="002060"/>
                </a:solidFill>
                <a:latin typeface="AR CENA" panose="02000000000000000000" pitchFamily="2" charset="0"/>
              </a:rPr>
              <a:t>Thursday Morning: Networking Session</a:t>
            </a:r>
          </a:p>
          <a:p>
            <a:pPr algn="ctr"/>
            <a:r>
              <a:rPr lang="en-CA" sz="2400" dirty="0">
                <a:solidFill>
                  <a:srgbClr val="002060"/>
                </a:solidFill>
                <a:latin typeface="AR CENA" panose="02000000000000000000" pitchFamily="2" charset="0"/>
              </a:rPr>
              <a:t>10:30-11:40am</a:t>
            </a:r>
          </a:p>
        </p:txBody>
      </p:sp>
      <p:sp>
        <p:nvSpPr>
          <p:cNvPr id="7" name="Oval 6">
            <a:extLst>
              <a:ext uri="{FF2B5EF4-FFF2-40B4-BE49-F238E27FC236}">
                <a16:creationId xmlns:a16="http://schemas.microsoft.com/office/drawing/2014/main" id="{2115B63D-271A-1B9C-BDCB-A0DF26CECE51}"/>
              </a:ext>
            </a:extLst>
          </p:cNvPr>
          <p:cNvSpPr/>
          <p:nvPr/>
        </p:nvSpPr>
        <p:spPr>
          <a:xfrm>
            <a:off x="6379231" y="2043995"/>
            <a:ext cx="2434985" cy="2335608"/>
          </a:xfrm>
          <a:prstGeom prst="ellipse">
            <a:avLst/>
          </a:prstGeom>
          <a:solidFill>
            <a:srgbClr val="002060"/>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8" name="Table 7">
            <a:extLst>
              <a:ext uri="{FF2B5EF4-FFF2-40B4-BE49-F238E27FC236}">
                <a16:creationId xmlns:a16="http://schemas.microsoft.com/office/drawing/2014/main" id="{4707AA87-D5B4-57A0-9681-F88A96737DD2}"/>
              </a:ext>
            </a:extLst>
          </p:cNvPr>
          <p:cNvGraphicFramePr>
            <a:graphicFrameLocks noGrp="1"/>
          </p:cNvGraphicFramePr>
          <p:nvPr>
            <p:extLst>
              <p:ext uri="{D42A27DB-BD31-4B8C-83A1-F6EECF244321}">
                <p14:modId xmlns:p14="http://schemas.microsoft.com/office/powerpoint/2010/main" val="821617354"/>
              </p:ext>
            </p:extLst>
          </p:nvPr>
        </p:nvGraphicFramePr>
        <p:xfrm>
          <a:off x="6645157" y="2619283"/>
          <a:ext cx="1956216" cy="1029599"/>
        </p:xfrm>
        <a:graphic>
          <a:graphicData uri="http://schemas.openxmlformats.org/drawingml/2006/table">
            <a:tbl>
              <a:tblPr>
                <a:tableStyleId>{2204A80B-C316-42EB-A47A-C34F5F6A0722}</a:tableStyleId>
              </a:tblPr>
              <a:tblGrid>
                <a:gridCol w="1956216">
                  <a:extLst>
                    <a:ext uri="{9D8B030D-6E8A-4147-A177-3AD203B41FA5}">
                      <a16:colId xmlns:a16="http://schemas.microsoft.com/office/drawing/2014/main" val="4132814230"/>
                    </a:ext>
                  </a:extLst>
                </a:gridCol>
              </a:tblGrid>
              <a:tr h="1029599">
                <a:tc>
                  <a:txBody>
                    <a:bodyPr/>
                    <a:lstStyle/>
                    <a:p>
                      <a:pPr marR="26035" algn="ctr"/>
                      <a:r>
                        <a:rPr lang="en-US" sz="1600" dirty="0">
                          <a:solidFill>
                            <a:schemeClr val="bg1"/>
                          </a:solidFill>
                          <a:effectLst/>
                        </a:rPr>
                        <a:t>Secretaries </a:t>
                      </a:r>
                    </a:p>
                    <a:p>
                      <a:pPr marR="26035" algn="ctr"/>
                      <a:r>
                        <a:rPr lang="en-US" sz="1600" dirty="0">
                          <a:solidFill>
                            <a:schemeClr val="bg1"/>
                          </a:solidFill>
                          <a:effectLst/>
                        </a:rPr>
                        <a:t>&amp;</a:t>
                      </a:r>
                    </a:p>
                    <a:p>
                      <a:pPr marR="26035" algn="ctr"/>
                      <a:r>
                        <a:rPr lang="en-US" sz="1600" dirty="0">
                          <a:solidFill>
                            <a:schemeClr val="bg1"/>
                          </a:solidFill>
                          <a:effectLst/>
                        </a:rPr>
                        <a:t>Aspiring Leaders</a:t>
                      </a:r>
                      <a:endParaRPr lang="en-US" sz="1600" dirty="0">
                        <a:solidFill>
                          <a:schemeClr val="bg1"/>
                        </a:solidFill>
                        <a:effectLst/>
                        <a:latin typeface="Times New Roman" panose="02020603050405020304" pitchFamily="18" charset="0"/>
                        <a:ea typeface="Times New Roman" panose="02020603050405020304" pitchFamily="18" charset="0"/>
                      </a:endParaRPr>
                    </a:p>
                  </a:txBody>
                  <a:tcPr marL="114300" marR="114300" marT="0" marB="0"/>
                </a:tc>
                <a:extLst>
                  <a:ext uri="{0D108BD9-81ED-4DB2-BD59-A6C34878D82A}">
                    <a16:rowId xmlns:a16="http://schemas.microsoft.com/office/drawing/2014/main" val="4287476446"/>
                  </a:ext>
                </a:extLst>
              </a:tr>
            </a:tbl>
          </a:graphicData>
        </a:graphic>
      </p:graphicFrame>
    </p:spTree>
    <p:extLst>
      <p:ext uri="{BB962C8B-B14F-4D97-AF65-F5344CB8AC3E}">
        <p14:creationId xmlns:p14="http://schemas.microsoft.com/office/powerpoint/2010/main" val="9915272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361F3F4-965A-2DF8-3BE9-264FFCC0AFB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2</a:t>
            </a:fld>
            <a:endParaRPr lang="en"/>
          </a:p>
        </p:txBody>
      </p:sp>
      <p:sp>
        <p:nvSpPr>
          <p:cNvPr id="4" name="TextBox 3">
            <a:extLst>
              <a:ext uri="{FF2B5EF4-FFF2-40B4-BE49-F238E27FC236}">
                <a16:creationId xmlns:a16="http://schemas.microsoft.com/office/drawing/2014/main" id="{9F0B17AA-5691-9249-CB03-27539E71EFFB}"/>
              </a:ext>
            </a:extLst>
          </p:cNvPr>
          <p:cNvSpPr txBox="1"/>
          <p:nvPr/>
        </p:nvSpPr>
        <p:spPr>
          <a:xfrm>
            <a:off x="2168959" y="1617643"/>
            <a:ext cx="5354782" cy="1477328"/>
          </a:xfrm>
          <a:prstGeom prst="rect">
            <a:avLst/>
          </a:prstGeom>
          <a:noFill/>
        </p:spPr>
        <p:txBody>
          <a:bodyPr wrap="square">
            <a:spAutoFit/>
          </a:bodyPr>
          <a:lstStyle/>
          <a:p>
            <a:pPr>
              <a:buNone/>
            </a:pPr>
            <a:r>
              <a:rPr lang="en-US" sz="1800" i="1" dirty="0">
                <a:effectLst/>
                <a:latin typeface="+mn-lt"/>
                <a:ea typeface="Times New Roman" panose="02020603050405020304" pitchFamily="18" charset="0"/>
                <a:cs typeface="Times New Roman" panose="02020603050405020304" pitchFamily="18" charset="0"/>
              </a:rPr>
              <a:t>In this session, Local Secretaries will come together with aspiring leaders. There will be opportunities to ask questions, connect aspiring leaders with current leaders, and learn more about the rewarding work of union leadership.</a:t>
            </a:r>
            <a:endParaRPr lang="en-CA" sz="1800" dirty="0">
              <a:effectLst/>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4278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54997-85FF-5C2A-B315-12B79BA2913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285D61-1C56-7087-A2A4-F6B03561B953}"/>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3</a:t>
            </a:fld>
            <a:endParaRPr lang="en"/>
          </a:p>
        </p:txBody>
      </p:sp>
      <p:sp>
        <p:nvSpPr>
          <p:cNvPr id="3" name="Content Placeholder 2">
            <a:extLst>
              <a:ext uri="{FF2B5EF4-FFF2-40B4-BE49-F238E27FC236}">
                <a16:creationId xmlns:a16="http://schemas.microsoft.com/office/drawing/2014/main" id="{2BAD498B-1960-E8C4-EEA0-09B3BCA3F4B6}"/>
              </a:ext>
            </a:extLst>
          </p:cNvPr>
          <p:cNvSpPr txBox="1">
            <a:spLocks/>
          </p:cNvSpPr>
          <p:nvPr/>
        </p:nvSpPr>
        <p:spPr>
          <a:xfrm>
            <a:off x="1167995" y="766598"/>
            <a:ext cx="6582104" cy="3610304"/>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buFont typeface="+mj-lt"/>
              <a:buAutoNum type="arabicPeriod"/>
            </a:pPr>
            <a:r>
              <a:rPr lang="en-US" sz="1800" b="1" dirty="0">
                <a:solidFill>
                  <a:schemeClr val="tx1"/>
                </a:solidFill>
                <a:latin typeface="Segoe UI Semibold" panose="020B0702040204020203" pitchFamily="34" charset="0"/>
                <a:cs typeface="Segoe UI Semibold" panose="020B0702040204020203" pitchFamily="34" charset="0"/>
              </a:rPr>
              <a:t>Introduction:</a:t>
            </a:r>
          </a:p>
          <a:p>
            <a:pPr marL="342900" lvl="1"/>
            <a:r>
              <a:rPr lang="en-US" sz="1800" b="1" dirty="0">
                <a:solidFill>
                  <a:schemeClr val="tx1"/>
                </a:solidFill>
                <a:latin typeface="Segoe UI" panose="020B0502040204020203" pitchFamily="34" charset="0"/>
                <a:cs typeface="Segoe UI" panose="020B0502040204020203" pitchFamily="34" charset="0"/>
              </a:rPr>
              <a:t>Can you provide a brief introduction by sharing your name, the specific Local/Region you represent, the year you assumed your current position, and the primary responsibilities you hold within this Local/Region?</a:t>
            </a:r>
          </a:p>
          <a:p>
            <a:pPr marL="342900" lvl="1"/>
            <a:endParaRPr lang="en-US" sz="1800" b="1" dirty="0">
              <a:solidFill>
                <a:schemeClr val="tx1"/>
              </a:solidFill>
              <a:latin typeface="Segoe UI" panose="020B0502040204020203" pitchFamily="34" charset="0"/>
              <a:cs typeface="Segoe UI" panose="020B0502040204020203" pitchFamily="34" charset="0"/>
            </a:endParaRPr>
          </a:p>
          <a:p>
            <a:pPr marL="342900" lvl="1"/>
            <a:endParaRPr lang="en-US" sz="1800" b="1" dirty="0">
              <a:solidFill>
                <a:schemeClr val="tx1"/>
              </a:solidFill>
              <a:latin typeface="Segoe UI" panose="020B0502040204020203" pitchFamily="34" charset="0"/>
              <a:cs typeface="Segoe UI" panose="020B0502040204020203" pitchFamily="34" charset="0"/>
            </a:endParaRPr>
          </a:p>
          <a:p>
            <a:pPr>
              <a:buFont typeface="+mj-lt"/>
              <a:buAutoNum type="arabicPeriod"/>
            </a:pPr>
            <a:r>
              <a:rPr lang="en-US" sz="1800" b="1" dirty="0">
                <a:solidFill>
                  <a:schemeClr val="tx1"/>
                </a:solidFill>
                <a:latin typeface="Segoe UI Semibold" panose="020B0702040204020203" pitchFamily="34" charset="0"/>
                <a:cs typeface="Segoe UI Semibold" panose="020B0702040204020203" pitchFamily="34" charset="0"/>
              </a:rPr>
              <a:t>Achievements and Initiatives:</a:t>
            </a:r>
          </a:p>
          <a:p>
            <a:pPr marL="342900" lvl="1"/>
            <a:r>
              <a:rPr lang="en-US" sz="1800" b="1" dirty="0">
                <a:solidFill>
                  <a:schemeClr val="tx1"/>
                </a:solidFill>
                <a:latin typeface="Segoe UI" panose="020B0502040204020203" pitchFamily="34" charset="0"/>
                <a:cs typeface="Segoe UI" panose="020B0502040204020203" pitchFamily="34" charset="0"/>
              </a:rPr>
              <a:t>Can you highlight some specific practices or initiatives under your purview within the Local/Region that you take particular pride in?</a:t>
            </a:r>
          </a:p>
          <a:p>
            <a:pPr>
              <a:lnSpc>
                <a:spcPct val="90000"/>
              </a:lnSpc>
            </a:pPr>
            <a:endParaRPr lang="en-CA" dirty="0"/>
          </a:p>
        </p:txBody>
      </p:sp>
      <p:sp>
        <p:nvSpPr>
          <p:cNvPr id="5" name="Title 1">
            <a:extLst>
              <a:ext uri="{FF2B5EF4-FFF2-40B4-BE49-F238E27FC236}">
                <a16:creationId xmlns:a16="http://schemas.microsoft.com/office/drawing/2014/main" id="{0A633AF3-C2A2-99E7-6949-7428271E0267}"/>
              </a:ext>
            </a:extLst>
          </p:cNvPr>
          <p:cNvSpPr txBox="1">
            <a:spLocks/>
          </p:cNvSpPr>
          <p:nvPr/>
        </p:nvSpPr>
        <p:spPr>
          <a:xfrm>
            <a:off x="457200" y="-208901"/>
            <a:ext cx="8229600" cy="857250"/>
          </a:xfrm>
          <a:prstGeom prst="rect">
            <a:avLst/>
          </a:prstGeo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200" b="1" dirty="0">
                <a:solidFill>
                  <a:schemeClr val="tx1">
                    <a:lumMod val="50000"/>
                  </a:schemeClr>
                </a:solidFill>
                <a:latin typeface="Segoe UI Semilight" panose="020B0402040204020203" pitchFamily="34" charset="0"/>
                <a:cs typeface="Segoe UI Semilight" panose="020B0402040204020203" pitchFamily="34" charset="0"/>
              </a:rPr>
              <a:t>Guiding Questions</a:t>
            </a:r>
            <a:endParaRPr lang="en-CA" sz="3200" b="1" dirty="0">
              <a:solidFill>
                <a:schemeClr val="tx1">
                  <a:lumMod val="50000"/>
                </a:schemeClr>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31228529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51E29-AC11-8055-669E-D4A2F53995A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901EAB-8F81-5537-E2BF-C317BCCEC9A0}"/>
              </a:ext>
            </a:extLst>
          </p:cNvPr>
          <p:cNvSpPr>
            <a:spLocks noGrp="1"/>
          </p:cNvSpPr>
          <p:nvPr>
            <p:ph type="sldNum" idx="12"/>
          </p:nvPr>
        </p:nvSpPr>
        <p:spPr/>
        <p:txBody>
          <a:bodyPr/>
          <a:lstStyle/>
          <a:p>
            <a:pPr marL="0" lvl="0" indent="0" algn="ctr" rtl="0">
              <a:spcBef>
                <a:spcPts val="0"/>
              </a:spcBef>
              <a:spcAft>
                <a:spcPts val="0"/>
              </a:spcAft>
              <a:buNone/>
            </a:pPr>
            <a:fld id="{00000000-1234-1234-1234-123412341234}" type="slidenum">
              <a:rPr lang="en" smtClean="0"/>
              <a:t>4</a:t>
            </a:fld>
            <a:endParaRPr lang="en"/>
          </a:p>
        </p:txBody>
      </p:sp>
      <p:sp>
        <p:nvSpPr>
          <p:cNvPr id="3" name="Content Placeholder 2">
            <a:extLst>
              <a:ext uri="{FF2B5EF4-FFF2-40B4-BE49-F238E27FC236}">
                <a16:creationId xmlns:a16="http://schemas.microsoft.com/office/drawing/2014/main" id="{8CABA8CD-3822-CBCC-EFB0-FA46BA02B7CF}"/>
              </a:ext>
            </a:extLst>
          </p:cNvPr>
          <p:cNvSpPr txBox="1">
            <a:spLocks/>
          </p:cNvSpPr>
          <p:nvPr/>
        </p:nvSpPr>
        <p:spPr>
          <a:xfrm>
            <a:off x="1167995" y="766598"/>
            <a:ext cx="6582104" cy="3610304"/>
          </a:xfrm>
          <a:prstGeom prst="rect">
            <a:avLst/>
          </a:prstGeom>
        </p:spPr>
        <p:txBody>
          <a:bodyP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600" b="1" dirty="0">
                <a:solidFill>
                  <a:schemeClr val="tx1"/>
                </a:solidFill>
                <a:latin typeface="Segoe UI Semibold" panose="020B0702040204020203" pitchFamily="34" charset="0"/>
                <a:cs typeface="Segoe UI Semibold" panose="020B0702040204020203" pitchFamily="34" charset="0"/>
              </a:rPr>
              <a:t>3. Challenges and Support:</a:t>
            </a:r>
          </a:p>
          <a:p>
            <a:pPr marL="342900" lvl="1"/>
            <a:r>
              <a:rPr lang="en-US" sz="1600" b="1" dirty="0">
                <a:solidFill>
                  <a:schemeClr val="tx1"/>
                </a:solidFill>
                <a:latin typeface="Segoe UI" panose="020B0502040204020203" pitchFamily="34" charset="0"/>
                <a:cs typeface="Segoe UI" panose="020B0502040204020203" pitchFamily="34" charset="0"/>
              </a:rPr>
              <a:t>Are there any specific challenges you face in your role that you believe could benefit from the support and collaboration of your fellow colleagues?</a:t>
            </a:r>
          </a:p>
          <a:p>
            <a:pPr marL="342900" lvl="1"/>
            <a:endParaRPr lang="en-US" sz="1600" b="1" dirty="0">
              <a:solidFill>
                <a:schemeClr val="tx1"/>
              </a:solidFill>
              <a:latin typeface="Segoe UI" panose="020B0502040204020203" pitchFamily="34" charset="0"/>
              <a:cs typeface="Segoe UI" panose="020B0502040204020203" pitchFamily="34" charset="0"/>
            </a:endParaRPr>
          </a:p>
          <a:p>
            <a:pPr marL="342900" lvl="1"/>
            <a:endParaRPr lang="en-US" sz="1600" b="1" dirty="0">
              <a:solidFill>
                <a:schemeClr val="tx1"/>
              </a:solidFill>
              <a:latin typeface="Segoe UI" panose="020B0502040204020203" pitchFamily="34" charset="0"/>
              <a:cs typeface="Segoe UI" panose="020B0502040204020203" pitchFamily="34" charset="0"/>
            </a:endParaRPr>
          </a:p>
          <a:p>
            <a:r>
              <a:rPr lang="en-US" sz="1600" b="1" dirty="0">
                <a:solidFill>
                  <a:schemeClr val="tx1"/>
                </a:solidFill>
                <a:latin typeface="Segoe UI Semibold" panose="020B0702040204020203" pitchFamily="34" charset="0"/>
                <a:cs typeface="Segoe UI Semibold" panose="020B0702040204020203" pitchFamily="34" charset="0"/>
              </a:rPr>
              <a:t>4. Lessons Learned:</a:t>
            </a:r>
          </a:p>
          <a:p>
            <a:pPr marL="342900" lvl="1"/>
            <a:r>
              <a:rPr lang="en-US" sz="1600" b="1" dirty="0">
                <a:solidFill>
                  <a:schemeClr val="tx1"/>
                </a:solidFill>
                <a:latin typeface="Segoe UI" panose="020B0502040204020203" pitchFamily="34" charset="0"/>
                <a:cs typeface="Segoe UI" panose="020B0502040204020203" pitchFamily="34" charset="0"/>
              </a:rPr>
              <a:t>Looking back, is there any knowledge or insight you've gained since taking on this role that you believe would have been especially beneficial to know when you first started?</a:t>
            </a:r>
          </a:p>
          <a:p>
            <a:pPr marL="342900" lvl="1"/>
            <a:endParaRPr lang="en-US" sz="1600" b="1" dirty="0">
              <a:solidFill>
                <a:schemeClr val="tx1"/>
              </a:solidFill>
              <a:latin typeface="Segoe UI" panose="020B0502040204020203" pitchFamily="34" charset="0"/>
              <a:cs typeface="Segoe UI" panose="020B0502040204020203" pitchFamily="34" charset="0"/>
            </a:endParaRPr>
          </a:p>
          <a:p>
            <a:pPr marL="342900" lvl="1"/>
            <a:endParaRPr lang="en-US" sz="1600" b="1" dirty="0">
              <a:solidFill>
                <a:schemeClr val="tx1"/>
              </a:solidFill>
              <a:latin typeface="Segoe UI" panose="020B0502040204020203" pitchFamily="34" charset="0"/>
              <a:cs typeface="Segoe UI" panose="020B0502040204020203" pitchFamily="34" charset="0"/>
            </a:endParaRPr>
          </a:p>
          <a:p>
            <a:r>
              <a:rPr lang="en-US" sz="1600" b="1" dirty="0">
                <a:solidFill>
                  <a:schemeClr val="tx1"/>
                </a:solidFill>
                <a:latin typeface="Segoe UI Semibold" panose="020B0702040204020203" pitchFamily="34" charset="0"/>
                <a:cs typeface="Segoe UI Semibold" panose="020B0702040204020203" pitchFamily="34" charset="0"/>
              </a:rPr>
              <a:t>5. Additional Inquiries:</a:t>
            </a:r>
          </a:p>
          <a:p>
            <a:pPr marL="342900" lvl="1"/>
            <a:r>
              <a:rPr lang="en-US" sz="1600" b="1" dirty="0">
                <a:solidFill>
                  <a:schemeClr val="tx1"/>
                </a:solidFill>
                <a:latin typeface="Segoe UI" panose="020B0502040204020203" pitchFamily="34" charset="0"/>
                <a:cs typeface="Segoe UI" panose="020B0502040204020203" pitchFamily="34" charset="0"/>
              </a:rPr>
              <a:t>Do you have any additional questions or topics you'd like to discuss?</a:t>
            </a:r>
          </a:p>
          <a:p>
            <a:pPr>
              <a:lnSpc>
                <a:spcPct val="90000"/>
              </a:lnSpc>
            </a:pPr>
            <a:endParaRPr lang="en-CA" dirty="0"/>
          </a:p>
        </p:txBody>
      </p:sp>
      <p:sp>
        <p:nvSpPr>
          <p:cNvPr id="5" name="Title 1">
            <a:extLst>
              <a:ext uri="{FF2B5EF4-FFF2-40B4-BE49-F238E27FC236}">
                <a16:creationId xmlns:a16="http://schemas.microsoft.com/office/drawing/2014/main" id="{CE1A1351-A687-009E-A637-2038C1598D4B}"/>
              </a:ext>
            </a:extLst>
          </p:cNvPr>
          <p:cNvSpPr txBox="1">
            <a:spLocks/>
          </p:cNvSpPr>
          <p:nvPr/>
        </p:nvSpPr>
        <p:spPr>
          <a:xfrm>
            <a:off x="457200" y="-208901"/>
            <a:ext cx="8229600" cy="857250"/>
          </a:xfrm>
          <a:prstGeom prst="rect">
            <a:avLst/>
          </a:prstGeom>
        </p:spPr>
        <p:txBody>
          <a:bodyPr anchor="ct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200" b="1" dirty="0">
                <a:solidFill>
                  <a:schemeClr val="tx1">
                    <a:lumMod val="50000"/>
                  </a:schemeClr>
                </a:solidFill>
                <a:latin typeface="Segoe UI Semilight" panose="020B0402040204020203" pitchFamily="34" charset="0"/>
                <a:cs typeface="Segoe UI Semilight" panose="020B0402040204020203" pitchFamily="34" charset="0"/>
              </a:rPr>
              <a:t>Guiding Questions… </a:t>
            </a:r>
            <a:r>
              <a:rPr lang="en-US" sz="3200" b="1" dirty="0" err="1">
                <a:solidFill>
                  <a:schemeClr val="tx1">
                    <a:lumMod val="50000"/>
                  </a:schemeClr>
                </a:solidFill>
                <a:latin typeface="Segoe UI Semilight" panose="020B0402040204020203" pitchFamily="34" charset="0"/>
                <a:cs typeface="Segoe UI Semilight" panose="020B0402040204020203" pitchFamily="34" charset="0"/>
              </a:rPr>
              <a:t>cont</a:t>
            </a:r>
            <a:r>
              <a:rPr lang="en-US" sz="3200" b="1" dirty="0">
                <a:solidFill>
                  <a:schemeClr val="tx1">
                    <a:lumMod val="50000"/>
                  </a:schemeClr>
                </a:solidFill>
                <a:latin typeface="Segoe UI Semilight" panose="020B0402040204020203" pitchFamily="34" charset="0"/>
                <a:cs typeface="Segoe UI Semilight" panose="020B0402040204020203" pitchFamily="34" charset="0"/>
              </a:rPr>
              <a:t>…</a:t>
            </a:r>
            <a:endParaRPr lang="en-CA" sz="3200" b="1" dirty="0">
              <a:solidFill>
                <a:schemeClr val="tx1">
                  <a:lumMod val="50000"/>
                </a:schemeClr>
              </a:solidFill>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1220145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A489A1B-D48F-01C5-DD2C-33B6C355FBE3}"/>
              </a:ext>
            </a:extLst>
          </p:cNvPr>
          <p:cNvPicPr>
            <a:picLocks noChangeAspect="1"/>
          </p:cNvPicPr>
          <p:nvPr/>
        </p:nvPicPr>
        <p:blipFill>
          <a:blip r:embed="rId2"/>
          <a:stretch>
            <a:fillRect/>
          </a:stretch>
        </p:blipFill>
        <p:spPr>
          <a:xfrm>
            <a:off x="1665123" y="0"/>
            <a:ext cx="5813753" cy="4547599"/>
          </a:xfrm>
          <a:prstGeom prst="rect">
            <a:avLst/>
          </a:prstGeom>
        </p:spPr>
      </p:pic>
    </p:spTree>
    <p:extLst>
      <p:ext uri="{BB962C8B-B14F-4D97-AF65-F5344CB8AC3E}">
        <p14:creationId xmlns:p14="http://schemas.microsoft.com/office/powerpoint/2010/main" val="33730376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nstu.ca/images/LeadershipInstitute/Leadership%20Skills%20Deveopment%20Institute%20Logo.jpg">
            <a:extLst>
              <a:ext uri="{FF2B5EF4-FFF2-40B4-BE49-F238E27FC236}">
                <a16:creationId xmlns:a16="http://schemas.microsoft.com/office/drawing/2014/main" id="{5D4A1092-EF5F-C065-928B-37AD35E60EC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4572000" y="1592388"/>
            <a:ext cx="4038600" cy="1958723"/>
          </a:xfrm>
          <a:prstGeom prst="rect">
            <a:avLst/>
          </a:prstGeom>
          <a:noFill/>
        </p:spPr>
      </p:pic>
      <p:pic>
        <p:nvPicPr>
          <p:cNvPr id="1028" name="Picture 4" descr="The Remarkable Power of Gratitude">
            <a:extLst>
              <a:ext uri="{FF2B5EF4-FFF2-40B4-BE49-F238E27FC236}">
                <a16:creationId xmlns:a16="http://schemas.microsoft.com/office/drawing/2014/main" id="{D99E3F13-4F1C-DB44-9F04-3FF9A65E5E74}"/>
              </a:ext>
            </a:extLst>
          </p:cNvPr>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33400" y="1820919"/>
            <a:ext cx="3678022" cy="132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833835"/>
      </p:ext>
    </p:extLst>
  </p:cSld>
  <p:clrMapOvr>
    <a:masterClrMapping/>
  </p:clrMapOvr>
</p:sld>
</file>

<file path=ppt/theme/theme1.xml><?xml version="1.0" encoding="utf-8"?>
<a:theme xmlns:a="http://schemas.openxmlformats.org/drawingml/2006/main" name="Jourdain template">
  <a:themeElements>
    <a:clrScheme name="Custom 347">
      <a:dk1>
        <a:srgbClr val="434343"/>
      </a:dk1>
      <a:lt1>
        <a:srgbClr val="FFFFFF"/>
      </a:lt1>
      <a:dk2>
        <a:srgbClr val="999999"/>
      </a:dk2>
      <a:lt2>
        <a:srgbClr val="EFEFEF"/>
      </a:lt2>
      <a:accent1>
        <a:srgbClr val="B91512"/>
      </a:accent1>
      <a:accent2>
        <a:srgbClr val="830F11"/>
      </a:accent2>
      <a:accent3>
        <a:srgbClr val="E9A01F"/>
      </a:accent3>
      <a:accent4>
        <a:srgbClr val="ABCA64"/>
      </a:accent4>
      <a:accent5>
        <a:srgbClr val="67C7C4"/>
      </a:accent5>
      <a:accent6>
        <a:srgbClr val="F06163"/>
      </a:accent6>
      <a:hlink>
        <a:srgbClr val="434343"/>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04896056BD30F49BF0EA57AB23195AB" ma:contentTypeVersion="13" ma:contentTypeDescription="Create a new document." ma:contentTypeScope="" ma:versionID="c20f26bd573ccbcac7124a2cd1264453">
  <xsd:schema xmlns:xsd="http://www.w3.org/2001/XMLSchema" xmlns:xs="http://www.w3.org/2001/XMLSchema" xmlns:p="http://schemas.microsoft.com/office/2006/metadata/properties" xmlns:ns2="15c4426d-0044-4819-b35c-9a0cad4f2899" xmlns:ns3="463c0735-d3d6-492e-97e2-30eb2eb929b7" targetNamespace="http://schemas.microsoft.com/office/2006/metadata/properties" ma:root="true" ma:fieldsID="84adc0a3187d313e8c296511f3bda156" ns2:_="" ns3:_="">
    <xsd:import namespace="15c4426d-0044-4819-b35c-9a0cad4f2899"/>
    <xsd:import namespace="463c0735-d3d6-492e-97e2-30eb2eb929b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c4426d-0044-4819-b35c-9a0cad4f28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d9c1a06-f096-4990-b79b-d32d08ee8e91"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ServiceLocation" ma:index="20"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3c0735-d3d6-492e-97e2-30eb2eb929b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a38d447-eb8f-4bd9-908c-b023e0fee7e1}" ma:internalName="TaxCatchAll" ma:showField="CatchAllData" ma:web="463c0735-d3d6-492e-97e2-30eb2eb929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63c0735-d3d6-492e-97e2-30eb2eb929b7" xsi:nil="true"/>
    <lcf76f155ced4ddcb4097134ff3c332f xmlns="15c4426d-0044-4819-b35c-9a0cad4f289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C194E48-0B02-4BD9-A2EE-12185E85C0E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c4426d-0044-4819-b35c-9a0cad4f2899"/>
    <ds:schemaRef ds:uri="463c0735-d3d6-492e-97e2-30eb2eb929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B94296E-7AF6-4CFD-BABE-1DDF70D07A96}">
  <ds:schemaRefs>
    <ds:schemaRef ds:uri="http://schemas.microsoft.com/sharepoint/v3/contenttype/forms"/>
  </ds:schemaRefs>
</ds:datastoreItem>
</file>

<file path=customXml/itemProps3.xml><?xml version="1.0" encoding="utf-8"?>
<ds:datastoreItem xmlns:ds="http://schemas.openxmlformats.org/officeDocument/2006/customXml" ds:itemID="{B1B31274-CDCD-456A-AAF6-99190E7B92EE}">
  <ds:schemaRefs>
    <ds:schemaRef ds:uri="http://schemas.microsoft.com/office/2006/metadata/properties"/>
    <ds:schemaRef ds:uri="http://schemas.microsoft.com/office/infopath/2007/PartnerControls"/>
    <ds:schemaRef ds:uri="463c0735-d3d6-492e-97e2-30eb2eb929b7"/>
    <ds:schemaRef ds:uri="15c4426d-0044-4819-b35c-9a0cad4f2899"/>
  </ds:schemaRefs>
</ds:datastoreItem>
</file>

<file path=docProps/app.xml><?xml version="1.0" encoding="utf-8"?>
<Properties xmlns="http://schemas.openxmlformats.org/officeDocument/2006/extended-properties" xmlns:vt="http://schemas.openxmlformats.org/officeDocument/2006/docPropsVTypes">
  <TotalTime>285</TotalTime>
  <Words>213</Words>
  <Application>Microsoft Office PowerPoint</Application>
  <PresentationFormat>On-screen Show (16:9)</PresentationFormat>
  <Paragraphs>28</Paragraphs>
  <Slides>6</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vt:i4>
      </vt:variant>
    </vt:vector>
  </HeadingPairs>
  <TitlesOfParts>
    <vt:vector size="16" baseType="lpstr">
      <vt:lpstr>Segoe UI Semibold</vt:lpstr>
      <vt:lpstr>Segoe UI Semilight</vt:lpstr>
      <vt:lpstr>Anton</vt:lpstr>
      <vt:lpstr>Bitter</vt:lpstr>
      <vt:lpstr>Segoe UI</vt:lpstr>
      <vt:lpstr>Arial</vt:lpstr>
      <vt:lpstr>Times New Roman</vt:lpstr>
      <vt:lpstr>AR CENA</vt:lpstr>
      <vt:lpstr>Arvo</vt:lpstr>
      <vt:lpstr>Jourdain template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dc:title>
  <dc:creator>Meg Ferguson</dc:creator>
  <cp:lastModifiedBy>Jeff Morse</cp:lastModifiedBy>
  <cp:revision>18</cp:revision>
  <dcterms:modified xsi:type="dcterms:W3CDTF">2026-08-06T18:10:46Z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0x010100304896056BD30F49BF0EA57AB23195AB</vt:lpwstr>
  </property>
  <property fmtid="{D5CDD505-2E9C-101B-9397-08002B2CF9AE}" pid="3" name="Order">
    <vt:r8>261600</vt:r8>
  </property>
  <property fmtid="{D5CDD505-2E9C-101B-9397-08002B2CF9AE}" pid="4" name="MediaServiceImageTags">
    <vt:lpwstr/>
  </property>
</Properties>
</file>